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1"/>
  </p:notesMasterIdLst>
  <p:sldIdLst>
    <p:sldId id="274" r:id="rId2"/>
    <p:sldId id="271" r:id="rId3"/>
    <p:sldId id="275" r:id="rId4"/>
    <p:sldId id="284" r:id="rId5"/>
    <p:sldId id="277" r:id="rId6"/>
    <p:sldId id="278" r:id="rId7"/>
    <p:sldId id="279" r:id="rId8"/>
    <p:sldId id="281" r:id="rId9"/>
    <p:sldId id="283" r:id="rId10"/>
    <p:sldId id="4711" r:id="rId11"/>
    <p:sldId id="285" r:id="rId12"/>
    <p:sldId id="286" r:id="rId13"/>
    <p:sldId id="287" r:id="rId14"/>
    <p:sldId id="4705" r:id="rId15"/>
    <p:sldId id="4706" r:id="rId16"/>
    <p:sldId id="4708" r:id="rId17"/>
    <p:sldId id="4712" r:id="rId18"/>
    <p:sldId id="4710" r:id="rId19"/>
    <p:sldId id="47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92950-078A-38EB-C4B2-5D73995E57D4}" name="Nathaniel Brown" initials="NB" userId="S::Nathaniel@thinkhubbell.com::2a402d62-e872-4aee-8841-57dad465927e" providerId="AD"/>
  <p188:author id="{2E7A6EED-B50A-0AD6-0AA8-72F820EBEE47}" name="Albrich, Elaine" initials="AE" userId="Albrich, Ela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9"/>
    <a:srgbClr val="C4FDBB"/>
    <a:srgbClr val="FFFFFF"/>
    <a:srgbClr val="DCFCE2"/>
    <a:srgbClr val="B3FFD9"/>
    <a:srgbClr val="007E39"/>
    <a:srgbClr val="99FFCC"/>
    <a:srgbClr val="00CC99"/>
    <a:srgbClr val="D9D9D9"/>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1"/>
  </p:normalViewPr>
  <p:slideViewPr>
    <p:cSldViewPr snapToGrid="0" snapToObjects="1">
      <p:cViewPr varScale="1">
        <p:scale>
          <a:sx n="81" d="100"/>
          <a:sy n="81" d="100"/>
        </p:scale>
        <p:origin x="62"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AD480-D73B-DE4A-82BA-AA9409F9FF26}"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85F6-13F7-544E-827E-C940DAEECCE7}" type="slidenum">
              <a:rPr lang="en-US" smtClean="0"/>
              <a:t>‹#›</a:t>
            </a:fld>
            <a:endParaRPr lang="en-US"/>
          </a:p>
        </p:txBody>
      </p:sp>
    </p:spTree>
    <p:extLst>
      <p:ext uri="{BB962C8B-B14F-4D97-AF65-F5344CB8AC3E}">
        <p14:creationId xmlns:p14="http://schemas.microsoft.com/office/powerpoint/2010/main" val="10432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Title_Slide_Te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7EFA66-E303-E541-8E22-DC53FEC47F50}"/>
              </a:ext>
            </a:extLst>
          </p:cNvPr>
          <p:cNvPicPr>
            <a:picLocks noChangeAspect="1"/>
          </p:cNvPicPr>
          <p:nvPr/>
        </p:nvPicPr>
        <p:blipFill rotWithShape="1">
          <a:blip r:embed="rId2"/>
          <a:srcRect l="933" t="2022" r="467"/>
          <a:stretch/>
        </p:blipFill>
        <p:spPr>
          <a:xfrm>
            <a:off x="0" y="0"/>
            <a:ext cx="12192000" cy="3803986"/>
          </a:xfrm>
          <a:prstGeom prst="rect">
            <a:avLst/>
          </a:prstGeom>
        </p:spPr>
      </p:pic>
      <p:sp>
        <p:nvSpPr>
          <p:cNvPr id="3" name="Rectangle 2">
            <a:extLst>
              <a:ext uri="{FF2B5EF4-FFF2-40B4-BE49-F238E27FC236}">
                <a16:creationId xmlns:a16="http://schemas.microsoft.com/office/drawing/2014/main" id="{9DFA21ED-5FC8-1C49-B721-D8EAA4B14D1A}"/>
              </a:ext>
            </a:extLst>
          </p:cNvPr>
          <p:cNvSpPr/>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444B1A-FFD1-884E-950D-6E72586526E2}"/>
              </a:ext>
            </a:extLst>
          </p:cNvPr>
          <p:cNvSpPr/>
          <p:nvPr/>
        </p:nvSpPr>
        <p:spPr>
          <a:xfrm>
            <a:off x="3953691" y="1053736"/>
            <a:ext cx="8238309" cy="4310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7E7F1C-0C41-C747-B2CC-86F4FFE1F281}"/>
              </a:ext>
            </a:extLst>
          </p:cNvPr>
          <p:cNvSpPr/>
          <p:nvPr/>
        </p:nvSpPr>
        <p:spPr>
          <a:xfrm>
            <a:off x="638660" y="5981354"/>
            <a:ext cx="980910" cy="246221"/>
          </a:xfrm>
          <a:prstGeom prst="rect">
            <a:avLst/>
          </a:prstGeom>
        </p:spPr>
        <p:txBody>
          <a:bodyPr wrap="none" lIns="0" tIns="0" rIns="0" bIns="0">
            <a:spAutoFit/>
          </a:bodyPr>
          <a:lstStyle/>
          <a:p>
            <a:pPr algn="l"/>
            <a:r>
              <a:rPr lang="en-US" sz="1600" b="1" spc="0" baseline="0" dirty="0">
                <a:ln>
                  <a:noFill/>
                </a:ln>
                <a:solidFill>
                  <a:schemeClr val="tx2"/>
                </a:solidFill>
                <a:latin typeface="Arial" charset="0"/>
                <a:ea typeface="Arial" charset="0"/>
                <a:cs typeface="Arial" charset="0"/>
              </a:rPr>
              <a:t>DWT.COM</a:t>
            </a:r>
            <a:endParaRPr lang="en-US" sz="1800" b="1" spc="0" baseline="0" dirty="0">
              <a:ln>
                <a:noFill/>
              </a:ln>
              <a:solidFill>
                <a:schemeClr val="tx2"/>
              </a:solidFill>
              <a:latin typeface="Arial" charset="0"/>
              <a:ea typeface="Arial" charset="0"/>
              <a:cs typeface="Arial" charset="0"/>
            </a:endParaRPr>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name can go </a:t>
            </a:r>
            <a:br>
              <a:rPr lang="en-US" dirty="0"/>
            </a:br>
            <a:r>
              <a:rPr lang="en-US" dirty="0"/>
              <a:t>to two lines</a:t>
            </a:r>
          </a:p>
        </p:txBody>
      </p:sp>
      <p:pic>
        <p:nvPicPr>
          <p:cNvPr id="11" name="Picture 10">
            <a:extLst>
              <a:ext uri="{FF2B5EF4-FFF2-40B4-BE49-F238E27FC236}">
                <a16:creationId xmlns:a16="http://schemas.microsoft.com/office/drawing/2014/main" id="{9F4E895A-0C5A-AD44-8DD4-6451E67ED28F}"/>
              </a:ext>
            </a:extLst>
          </p:cNvPr>
          <p:cNvPicPr>
            <a:picLocks noChangeAspect="1"/>
          </p:cNvPicPr>
          <p:nvPr/>
        </p:nvPicPr>
        <p:blipFill>
          <a:blip r:embed="rId3"/>
          <a:stretch>
            <a:fillRect/>
          </a:stretch>
        </p:blipFill>
        <p:spPr>
          <a:xfrm>
            <a:off x="9106183" y="5827508"/>
            <a:ext cx="2495118" cy="556236"/>
          </a:xfrm>
          <a:prstGeom prst="rect">
            <a:avLst/>
          </a:prstGeom>
        </p:spPr>
      </p:pic>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 Title, City</a:t>
            </a:r>
            <a:br>
              <a:rPr lang="en-US" dirty="0"/>
            </a:br>
            <a:r>
              <a:rPr lang="en-US" dirty="0"/>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SUBHEAD HERE (MAKE ALL CAPS)</a:t>
            </a:r>
          </a:p>
        </p:txBody>
      </p:sp>
      <p:pic>
        <p:nvPicPr>
          <p:cNvPr id="2" name="Picture 1">
            <a:extLst>
              <a:ext uri="{FF2B5EF4-FFF2-40B4-BE49-F238E27FC236}">
                <a16:creationId xmlns:a16="http://schemas.microsoft.com/office/drawing/2014/main" id="{06769474-65A4-22E3-4E95-F5044F426AFE}"/>
              </a:ext>
            </a:extLst>
          </p:cNvPr>
          <p:cNvPicPr>
            <a:picLocks noChangeAspect="1"/>
          </p:cNvPicPr>
          <p:nvPr userDrawn="1"/>
        </p:nvPicPr>
        <p:blipFill rotWithShape="1">
          <a:blip r:embed="rId2"/>
          <a:srcRect l="933" t="2022" r="467"/>
          <a:stretch/>
        </p:blipFill>
        <p:spPr>
          <a:xfrm>
            <a:off x="0" y="0"/>
            <a:ext cx="12192000" cy="3803986"/>
          </a:xfrm>
          <a:prstGeom prst="rect">
            <a:avLst/>
          </a:prstGeom>
        </p:spPr>
      </p:pic>
      <p:sp>
        <p:nvSpPr>
          <p:cNvPr id="4" name="Rectangle 3">
            <a:extLst>
              <a:ext uri="{FF2B5EF4-FFF2-40B4-BE49-F238E27FC236}">
                <a16:creationId xmlns:a16="http://schemas.microsoft.com/office/drawing/2014/main" id="{00D8389A-D202-C217-294E-A8A7323FE24C}"/>
              </a:ext>
            </a:extLst>
          </p:cNvPr>
          <p:cNvSpPr/>
          <p:nvPr userDrawn="1"/>
        </p:nvSpPr>
        <p:spPr>
          <a:xfrm>
            <a:off x="3953691" y="1053736"/>
            <a:ext cx="8238309" cy="4310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C25337-E77D-1297-FB1F-B193CD8F09F2}"/>
              </a:ext>
            </a:extLst>
          </p:cNvPr>
          <p:cNvSpPr/>
          <p:nvPr userDrawn="1"/>
        </p:nvSpPr>
        <p:spPr>
          <a:xfrm>
            <a:off x="638660" y="5981354"/>
            <a:ext cx="980910" cy="246221"/>
          </a:xfrm>
          <a:prstGeom prst="rect">
            <a:avLst/>
          </a:prstGeom>
        </p:spPr>
        <p:txBody>
          <a:bodyPr wrap="none" lIns="0" tIns="0" rIns="0" bIns="0">
            <a:spAutoFit/>
          </a:bodyPr>
          <a:lstStyle/>
          <a:p>
            <a:pPr algn="l"/>
            <a:r>
              <a:rPr lang="en-US" sz="1600" b="1" spc="0" baseline="0" dirty="0">
                <a:ln>
                  <a:noFill/>
                </a:ln>
                <a:solidFill>
                  <a:schemeClr val="tx2"/>
                </a:solidFill>
                <a:latin typeface="Arial" charset="0"/>
                <a:ea typeface="Arial" charset="0"/>
                <a:cs typeface="Arial" charset="0"/>
              </a:rPr>
              <a:t>DWT.COM</a:t>
            </a:r>
            <a:endParaRPr lang="en-US" sz="1800" b="1" spc="0" baseline="0" dirty="0">
              <a:ln>
                <a:noFill/>
              </a:ln>
              <a:solidFill>
                <a:schemeClr val="tx2"/>
              </a:solidFill>
              <a:latin typeface="Arial" charset="0"/>
              <a:ea typeface="Arial" charset="0"/>
              <a:cs typeface="Arial" charset="0"/>
            </a:endParaRPr>
          </a:p>
        </p:txBody>
      </p:sp>
      <p:pic>
        <p:nvPicPr>
          <p:cNvPr id="6" name="Picture 5">
            <a:extLst>
              <a:ext uri="{FF2B5EF4-FFF2-40B4-BE49-F238E27FC236}">
                <a16:creationId xmlns:a16="http://schemas.microsoft.com/office/drawing/2014/main" id="{E14FCF48-014A-FF51-3FF7-8F4FE27E2C01}"/>
              </a:ext>
            </a:extLst>
          </p:cNvPr>
          <p:cNvPicPr>
            <a:picLocks noChangeAspect="1"/>
          </p:cNvPicPr>
          <p:nvPr userDrawn="1"/>
        </p:nvPicPr>
        <p:blipFill>
          <a:blip r:embed="rId3"/>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3304858606"/>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74DD5B3-D6F8-CE4E-BAD3-80C94D815F52}"/>
              </a:ext>
            </a:extLst>
          </p:cNvPr>
          <p:cNvSpPr>
            <a:spLocks noGrp="1"/>
          </p:cNvSpPr>
          <p:nvPr>
            <p:ph type="title" hasCustomPrompt="1"/>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8" name="Content Placeholder 3">
            <a:extLst>
              <a:ext uri="{FF2B5EF4-FFF2-40B4-BE49-F238E27FC236}">
                <a16:creationId xmlns:a16="http://schemas.microsoft.com/office/drawing/2014/main" id="{99F70112-2046-1046-96CB-B83A5C5F2CB1}"/>
              </a:ext>
            </a:extLst>
          </p:cNvPr>
          <p:cNvSpPr>
            <a:spLocks noGrp="1"/>
          </p:cNvSpPr>
          <p:nvPr>
            <p:ph sz="quarter" idx="22" hasCustomPrompt="1"/>
          </p:nvPr>
        </p:nvSpPr>
        <p:spPr>
          <a:xfrm>
            <a:off x="640710" y="1905056"/>
            <a:ext cx="4652260"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9" name="Content Placeholder 2">
            <a:extLst>
              <a:ext uri="{FF2B5EF4-FFF2-40B4-BE49-F238E27FC236}">
                <a16:creationId xmlns:a16="http://schemas.microsoft.com/office/drawing/2014/main" id="{5FF0D7E5-582A-0743-9451-50C66150384F}"/>
              </a:ext>
            </a:extLst>
          </p:cNvPr>
          <p:cNvSpPr>
            <a:spLocks noGrp="1"/>
          </p:cNvSpPr>
          <p:nvPr>
            <p:ph idx="52" hasCustomPrompt="1"/>
          </p:nvPr>
        </p:nvSpPr>
        <p:spPr>
          <a:xfrm>
            <a:off x="6369924" y="653143"/>
            <a:ext cx="5236787" cy="5310697"/>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dirty="0"/>
              <a:t>Insert chart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0285242"/>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wo_Column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75DC69-1FD0-DE40-9859-8EDF46CBB2F2}"/>
              </a:ext>
            </a:extLst>
          </p:cNvPr>
          <p:cNvSpPr>
            <a:spLocks noGrp="1"/>
          </p:cNvSpPr>
          <p:nvPr>
            <p:ph idx="20" hasCustomPrompt="1"/>
          </p:nvPr>
        </p:nvSpPr>
        <p:spPr>
          <a:xfrm>
            <a:off x="640708" y="1663338"/>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7CB1102D-8A30-AF44-9DAD-498E0BDF0A50}"/>
              </a:ext>
            </a:extLst>
          </p:cNvPr>
          <p:cNvSpPr>
            <a:spLocks noGrp="1"/>
          </p:cNvSpPr>
          <p:nvPr>
            <p:ph idx="21" hasCustomPrompt="1"/>
          </p:nvPr>
        </p:nvSpPr>
        <p:spPr>
          <a:xfrm>
            <a:off x="6327064" y="1658437"/>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6785F5F2-82AB-6E48-93B8-EC2A77BADBF2}"/>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pic>
        <p:nvPicPr>
          <p:cNvPr id="10" name="Picture 9">
            <a:extLst>
              <a:ext uri="{FF2B5EF4-FFF2-40B4-BE49-F238E27FC236}">
                <a16:creationId xmlns:a16="http://schemas.microsoft.com/office/drawing/2014/main" id="{DC00B424-00A8-9D42-9D07-2857EE70050F}"/>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3075787857"/>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One_Column_Picture">
    <p:spTree>
      <p:nvGrpSpPr>
        <p:cNvPr id="1" name=""/>
        <p:cNvGrpSpPr/>
        <p:nvPr/>
      </p:nvGrpSpPr>
      <p:grpSpPr>
        <a:xfrm>
          <a:off x="0" y="0"/>
          <a:ext cx="0" cy="0"/>
          <a:chOff x="0" y="0"/>
          <a:chExt cx="0" cy="0"/>
        </a:xfrm>
      </p:grpSpPr>
      <p:sp>
        <p:nvSpPr>
          <p:cNvPr id="3" name="Picture Placeholder 21">
            <a:extLst>
              <a:ext uri="{FF2B5EF4-FFF2-40B4-BE49-F238E27FC236}">
                <a16:creationId xmlns:a16="http://schemas.microsoft.com/office/drawing/2014/main" id="{8004DC29-9F3B-4443-B0B0-EEF4E94F9D45}"/>
              </a:ext>
            </a:extLst>
          </p:cNvPr>
          <p:cNvSpPr>
            <a:spLocks noGrp="1"/>
          </p:cNvSpPr>
          <p:nvPr>
            <p:ph type="pic" sz="quarter" idx="19" hasCustomPrompt="1"/>
          </p:nvPr>
        </p:nvSpPr>
        <p:spPr>
          <a:xfrm>
            <a:off x="6592389" y="0"/>
            <a:ext cx="5599611" cy="6858000"/>
          </a:xfrm>
          <a:prstGeom prst="rect">
            <a:avLst/>
          </a:prstGeom>
        </p:spPr>
        <p:txBody>
          <a:bodyPr/>
          <a:lstStyle>
            <a:lvl1pPr marL="0" indent="0">
              <a:buNone/>
              <a:defRPr/>
            </a:lvl1pPr>
          </a:lstStyle>
          <a:p>
            <a:r>
              <a:rPr lang="en-US" dirty="0"/>
              <a:t>Add image</a:t>
            </a:r>
          </a:p>
        </p:txBody>
      </p:sp>
      <p:pic>
        <p:nvPicPr>
          <p:cNvPr id="4" name="Picture 3">
            <a:extLst>
              <a:ext uri="{FF2B5EF4-FFF2-40B4-BE49-F238E27FC236}">
                <a16:creationId xmlns:a16="http://schemas.microsoft.com/office/drawing/2014/main" id="{5EC35659-90F9-814F-ACD3-F68A63FC4722}"/>
              </a:ext>
            </a:extLst>
          </p:cNvPr>
          <p:cNvPicPr>
            <a:picLocks noChangeAspect="1"/>
          </p:cNvPicPr>
          <p:nvPr/>
        </p:nvPicPr>
        <p:blipFill rotWithShape="1">
          <a:blip r:embed="rId2"/>
          <a:srcRect l="25688" r="47603" b="42135"/>
          <a:stretch/>
        </p:blipFill>
        <p:spPr>
          <a:xfrm>
            <a:off x="5662932" y="6334647"/>
            <a:ext cx="1129680" cy="2846357"/>
          </a:xfrm>
          <a:prstGeom prst="rect">
            <a:avLst/>
          </a:prstGeom>
        </p:spPr>
      </p:pic>
      <p:sp>
        <p:nvSpPr>
          <p:cNvPr id="5" name="Title Placeholder 1">
            <a:extLst>
              <a:ext uri="{FF2B5EF4-FFF2-40B4-BE49-F238E27FC236}">
                <a16:creationId xmlns:a16="http://schemas.microsoft.com/office/drawing/2014/main" id="{33E48C2E-F9A6-B84D-9903-1238759DF859}"/>
              </a:ext>
            </a:extLst>
          </p:cNvPr>
          <p:cNvSpPr>
            <a:spLocks noGrp="1"/>
          </p:cNvSpPr>
          <p:nvPr>
            <p:ph type="title" hasCustomPrompt="1"/>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 it can go to two lines</a:t>
            </a:r>
          </a:p>
        </p:txBody>
      </p:sp>
      <p:sp>
        <p:nvSpPr>
          <p:cNvPr id="6" name="Content Placeholder 3">
            <a:extLst>
              <a:ext uri="{FF2B5EF4-FFF2-40B4-BE49-F238E27FC236}">
                <a16:creationId xmlns:a16="http://schemas.microsoft.com/office/drawing/2014/main" id="{A5AD08A9-343A-A140-8EE8-7B3A64BC9CBB}"/>
              </a:ext>
            </a:extLst>
          </p:cNvPr>
          <p:cNvSpPr>
            <a:spLocks noGrp="1"/>
          </p:cNvSpPr>
          <p:nvPr>
            <p:ph sz="quarter" idx="21" hasCustomPrompt="1"/>
          </p:nvPr>
        </p:nvSpPr>
        <p:spPr>
          <a:xfrm>
            <a:off x="655941" y="2296790"/>
            <a:ext cx="5207215"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 max.</a:t>
            </a:r>
          </a:p>
        </p:txBody>
      </p:sp>
      <p:sp>
        <p:nvSpPr>
          <p:cNvPr id="7" name="Content Placeholder 3">
            <a:extLst>
              <a:ext uri="{FF2B5EF4-FFF2-40B4-BE49-F238E27FC236}">
                <a16:creationId xmlns:a16="http://schemas.microsoft.com/office/drawing/2014/main" id="{A4E8C4DE-D5F1-7445-BED3-CCE3B78CE7FC}"/>
              </a:ext>
            </a:extLst>
          </p:cNvPr>
          <p:cNvSpPr>
            <a:spLocks noGrp="1"/>
          </p:cNvSpPr>
          <p:nvPr>
            <p:ph sz="quarter" idx="22" hasCustomPrompt="1"/>
          </p:nvPr>
        </p:nvSpPr>
        <p:spPr>
          <a:xfrm>
            <a:off x="655940" y="3663518"/>
            <a:ext cx="5207215"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Tree>
    <p:extLst>
      <p:ext uri="{BB962C8B-B14F-4D97-AF65-F5344CB8AC3E}">
        <p14:creationId xmlns:p14="http://schemas.microsoft.com/office/powerpoint/2010/main" val="4178119868"/>
      </p:ext>
    </p:extLst>
  </p:cSld>
  <p:clrMapOvr>
    <a:masterClrMapping/>
  </p:clrMapOvr>
  <p:transition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ientlog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E7A725-4670-E540-B357-BE742CF364CB}"/>
              </a:ext>
            </a:extLst>
          </p:cNvPr>
          <p:cNvSpPr/>
          <p:nvPr/>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A8BB7-1580-BD4D-B51F-EBD9B1CEE746}"/>
              </a:ext>
            </a:extLst>
          </p:cNvPr>
          <p:cNvSpPr/>
          <p:nvPr/>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F96D9251-BEE1-154C-B695-4FC777735727}"/>
              </a:ext>
            </a:extLst>
          </p:cNvPr>
          <p:cNvSpPr>
            <a:spLocks noGrp="1"/>
          </p:cNvSpPr>
          <p:nvPr>
            <p:ph type="title" hasCustomPrompt="1"/>
          </p:nvPr>
        </p:nvSpPr>
        <p:spPr>
          <a:xfrm>
            <a:off x="6098798" y="712269"/>
            <a:ext cx="5345640" cy="1229891"/>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 it can go to two lines</a:t>
            </a:r>
          </a:p>
        </p:txBody>
      </p:sp>
      <p:sp>
        <p:nvSpPr>
          <p:cNvPr id="6" name="Content Placeholder 3">
            <a:extLst>
              <a:ext uri="{FF2B5EF4-FFF2-40B4-BE49-F238E27FC236}">
                <a16:creationId xmlns:a16="http://schemas.microsoft.com/office/drawing/2014/main" id="{A3B41E23-E9FF-224C-8DCC-B71958132783}"/>
              </a:ext>
            </a:extLst>
          </p:cNvPr>
          <p:cNvSpPr>
            <a:spLocks noGrp="1"/>
          </p:cNvSpPr>
          <p:nvPr>
            <p:ph sz="quarter" idx="21" hasCustomPrompt="1"/>
          </p:nvPr>
        </p:nvSpPr>
        <p:spPr>
          <a:xfrm>
            <a:off x="6098798" y="2296790"/>
            <a:ext cx="5345641"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 max.</a:t>
            </a:r>
          </a:p>
        </p:txBody>
      </p:sp>
      <p:sp>
        <p:nvSpPr>
          <p:cNvPr id="7" name="Content Placeholder 3">
            <a:extLst>
              <a:ext uri="{FF2B5EF4-FFF2-40B4-BE49-F238E27FC236}">
                <a16:creationId xmlns:a16="http://schemas.microsoft.com/office/drawing/2014/main" id="{7EDBB6E4-94D7-3C4D-9254-BC2ED990C55C}"/>
              </a:ext>
            </a:extLst>
          </p:cNvPr>
          <p:cNvSpPr>
            <a:spLocks noGrp="1"/>
          </p:cNvSpPr>
          <p:nvPr>
            <p:ph sz="quarter" idx="22" hasCustomPrompt="1"/>
          </p:nvPr>
        </p:nvSpPr>
        <p:spPr>
          <a:xfrm>
            <a:off x="6098797" y="3663518"/>
            <a:ext cx="5345641"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8" name="Content Placeholder 6">
            <a:extLst>
              <a:ext uri="{FF2B5EF4-FFF2-40B4-BE49-F238E27FC236}">
                <a16:creationId xmlns:a16="http://schemas.microsoft.com/office/drawing/2014/main" id="{AFCD60F0-2CBF-164A-AD09-7F4A4CC19880}"/>
              </a:ext>
            </a:extLst>
          </p:cNvPr>
          <p:cNvSpPr>
            <a:spLocks noGrp="1"/>
          </p:cNvSpPr>
          <p:nvPr>
            <p:ph sz="quarter" idx="42" hasCustomPrompt="1"/>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9" name="Rectangle 8">
            <a:extLst>
              <a:ext uri="{FF2B5EF4-FFF2-40B4-BE49-F238E27FC236}">
                <a16:creationId xmlns:a16="http://schemas.microsoft.com/office/drawing/2014/main" id="{A9EA12EB-BE0C-024A-8AA5-33DE8221C8DF}"/>
              </a:ext>
            </a:extLst>
          </p:cNvPr>
          <p:cNvSpPr/>
          <p:nvPr/>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333E4-494A-9F42-A0FF-043B2DCFDA5B}"/>
              </a:ext>
            </a:extLst>
          </p:cNvPr>
          <p:cNvSpPr/>
          <p:nvPr/>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8DCF6E-F0F7-D941-B1F0-819A91713EC7}"/>
              </a:ext>
            </a:extLst>
          </p:cNvPr>
          <p:cNvSpPr/>
          <p:nvPr/>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D96A23-E04A-E14E-9C0C-8F61E397AC85}"/>
              </a:ext>
            </a:extLst>
          </p:cNvPr>
          <p:cNvSpPr/>
          <p:nvPr/>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BDBC86D0-6A37-E44A-A183-B4BF1D3C71F8}"/>
              </a:ext>
            </a:extLst>
          </p:cNvPr>
          <p:cNvSpPr>
            <a:spLocks noGrp="1"/>
          </p:cNvSpPr>
          <p:nvPr>
            <p:ph sz="quarter" idx="46" hasCustomPrompt="1"/>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4" name="Content Placeholder 6">
            <a:extLst>
              <a:ext uri="{FF2B5EF4-FFF2-40B4-BE49-F238E27FC236}">
                <a16:creationId xmlns:a16="http://schemas.microsoft.com/office/drawing/2014/main" id="{A6AE2057-9BA8-2B49-95DB-E7413F76AA20}"/>
              </a:ext>
            </a:extLst>
          </p:cNvPr>
          <p:cNvSpPr>
            <a:spLocks noGrp="1"/>
          </p:cNvSpPr>
          <p:nvPr>
            <p:ph sz="quarter" idx="47" hasCustomPrompt="1"/>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Enter content</a:t>
            </a:r>
          </a:p>
        </p:txBody>
      </p:sp>
      <p:sp>
        <p:nvSpPr>
          <p:cNvPr id="15" name="Content Placeholder 6">
            <a:extLst>
              <a:ext uri="{FF2B5EF4-FFF2-40B4-BE49-F238E27FC236}">
                <a16:creationId xmlns:a16="http://schemas.microsoft.com/office/drawing/2014/main" id="{522C612F-EF18-9B4C-BAC0-9E8BB87F83AC}"/>
              </a:ext>
            </a:extLst>
          </p:cNvPr>
          <p:cNvSpPr>
            <a:spLocks noGrp="1"/>
          </p:cNvSpPr>
          <p:nvPr>
            <p:ph sz="quarter" idx="48" hasCustomPrompt="1"/>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6" name="Content Placeholder 6">
            <a:extLst>
              <a:ext uri="{FF2B5EF4-FFF2-40B4-BE49-F238E27FC236}">
                <a16:creationId xmlns:a16="http://schemas.microsoft.com/office/drawing/2014/main" id="{57213F56-5DB4-BD4A-9509-9F88DD8B0779}"/>
              </a:ext>
            </a:extLst>
          </p:cNvPr>
          <p:cNvSpPr>
            <a:spLocks noGrp="1"/>
          </p:cNvSpPr>
          <p:nvPr>
            <p:ph sz="quarter" idx="49" hasCustomPrompt="1"/>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7" name="Content Placeholder 6">
            <a:extLst>
              <a:ext uri="{FF2B5EF4-FFF2-40B4-BE49-F238E27FC236}">
                <a16:creationId xmlns:a16="http://schemas.microsoft.com/office/drawing/2014/main" id="{F832A3F5-17D9-7847-B43F-FC0C9BB93A4C}"/>
              </a:ext>
            </a:extLst>
          </p:cNvPr>
          <p:cNvSpPr>
            <a:spLocks noGrp="1"/>
          </p:cNvSpPr>
          <p:nvPr>
            <p:ph sz="quarter" idx="50" hasCustomPrompt="1"/>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Tree>
    <p:extLst>
      <p:ext uri="{BB962C8B-B14F-4D97-AF65-F5344CB8AC3E}">
        <p14:creationId xmlns:p14="http://schemas.microsoft.com/office/powerpoint/2010/main" val="191231300"/>
      </p:ext>
    </p:extLst>
  </p:cSld>
  <p:clrMapOvr>
    <a:masterClrMapping/>
  </p:clrMapOvr>
  <p:transition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p:nvPicPr>
        <p:blipFill>
          <a:blip r:embed="rId2"/>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dirty="0"/>
              <a:t>Click to add a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dirty="0"/>
              <a:t>- Client name, title, company</a:t>
            </a:r>
          </a:p>
        </p:txBody>
      </p:sp>
      <p:pic>
        <p:nvPicPr>
          <p:cNvPr id="21" name="Picture 20">
            <a:extLst>
              <a:ext uri="{FF2B5EF4-FFF2-40B4-BE49-F238E27FC236}">
                <a16:creationId xmlns:a16="http://schemas.microsoft.com/office/drawing/2014/main" id="{5F8004D1-EEFE-1C4D-9693-A4E417895685}"/>
              </a:ext>
            </a:extLst>
          </p:cNvPr>
          <p:cNvPicPr>
            <a:picLocks noChangeAspect="1"/>
          </p:cNvPicPr>
          <p:nvPr/>
        </p:nvPicPr>
        <p:blipFill rotWithShape="1">
          <a:blip r:embed="rId3"/>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1937897205"/>
      </p:ext>
    </p:extLst>
  </p:cSld>
  <p:clrMapOvr>
    <a:masterClrMapping/>
  </p:clrMapOvr>
  <p:transition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FE102-3DD9-894C-AB2A-740B15C61065}"/>
              </a:ext>
            </a:extLst>
          </p:cNvPr>
          <p:cNvPicPr>
            <a:picLocks noChangeAspect="1"/>
          </p:cNvPicPr>
          <p:nvPr/>
        </p:nvPicPr>
        <p:blipFill>
          <a:blip r:embed="rId2"/>
          <a:stretch>
            <a:fillRect/>
          </a:stretch>
        </p:blipFill>
        <p:spPr>
          <a:xfrm>
            <a:off x="0" y="0"/>
            <a:ext cx="7736119" cy="2286674"/>
          </a:xfrm>
          <a:prstGeom prst="rect">
            <a:avLst/>
          </a:prstGeom>
        </p:spPr>
      </p:pic>
      <p:sp>
        <p:nvSpPr>
          <p:cNvPr id="4" name="Picture Placeholder 2">
            <a:extLst>
              <a:ext uri="{FF2B5EF4-FFF2-40B4-BE49-F238E27FC236}">
                <a16:creationId xmlns:a16="http://schemas.microsoft.com/office/drawing/2014/main" id="{7267559B-0145-564C-8F24-EAF023DC1474}"/>
              </a:ext>
            </a:extLst>
          </p:cNvPr>
          <p:cNvSpPr>
            <a:spLocks noGrp="1"/>
          </p:cNvSpPr>
          <p:nvPr>
            <p:ph type="pic" sz="quarter" idx="13" hasCustomPrompt="1"/>
          </p:nvPr>
        </p:nvSpPr>
        <p:spPr>
          <a:xfrm>
            <a:off x="0" y="0"/>
            <a:ext cx="12192000" cy="5974080"/>
          </a:xfrm>
          <a:prstGeom prst="rect">
            <a:avLst/>
          </a:prstGeom>
        </p:spPr>
        <p:txBody>
          <a:bodyPr/>
          <a:lstStyle>
            <a:lvl1pPr>
              <a:defRPr baseline="0">
                <a:solidFill>
                  <a:schemeClr val="tx1"/>
                </a:solidFill>
              </a:defRPr>
            </a:lvl1pPr>
          </a:lstStyle>
          <a:p>
            <a:r>
              <a:rPr lang="en-US" dirty="0"/>
              <a:t>Drag or click icon to add a picture</a:t>
            </a:r>
          </a:p>
        </p:txBody>
      </p:sp>
      <p:pic>
        <p:nvPicPr>
          <p:cNvPr id="5" name="Picture 4">
            <a:extLst>
              <a:ext uri="{FF2B5EF4-FFF2-40B4-BE49-F238E27FC236}">
                <a16:creationId xmlns:a16="http://schemas.microsoft.com/office/drawing/2014/main" id="{211020AB-3AD9-E143-AD0C-E4032DE94279}"/>
              </a:ext>
            </a:extLst>
          </p:cNvPr>
          <p:cNvPicPr>
            <a:picLocks noChangeAspect="1"/>
          </p:cNvPicPr>
          <p:nvPr/>
        </p:nvPicPr>
        <p:blipFill>
          <a:blip r:embed="rId2"/>
          <a:stretch>
            <a:fillRect/>
          </a:stretch>
        </p:blipFill>
        <p:spPr>
          <a:xfrm>
            <a:off x="0" y="24158"/>
            <a:ext cx="7736119" cy="2286674"/>
          </a:xfrm>
          <a:prstGeom prst="rect">
            <a:avLst/>
          </a:prstGeom>
        </p:spPr>
      </p:pic>
    </p:spTree>
    <p:extLst>
      <p:ext uri="{BB962C8B-B14F-4D97-AF65-F5344CB8AC3E}">
        <p14:creationId xmlns:p14="http://schemas.microsoft.com/office/powerpoint/2010/main" val="1928515701"/>
      </p:ext>
    </p:extLst>
  </p:cSld>
  <p:clrMapOvr>
    <a:masterClrMapping/>
  </p:clrMapOvr>
  <p:transition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col_image righ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nvPr>
        </p:nvSpPr>
        <p:spPr>
          <a:xfrm>
            <a:off x="7467599" y="1709530"/>
            <a:ext cx="4139111" cy="4316132"/>
          </a:xfrm>
          <a:prstGeom prst="rect">
            <a:avLst/>
          </a:prstGeom>
        </p:spPr>
        <p:txBody>
          <a:bodyPr/>
          <a:lstStyle>
            <a:lvl1pPr>
              <a:defRPr baseline="0"/>
            </a:lvl1pPr>
          </a:lstStyle>
          <a:p>
            <a:r>
              <a:rPr lang="en-US" dirty="0"/>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pic>
        <p:nvPicPr>
          <p:cNvPr id="5" name="Picture 4">
            <a:extLst>
              <a:ext uri="{FF2B5EF4-FFF2-40B4-BE49-F238E27FC236}">
                <a16:creationId xmlns:a16="http://schemas.microsoft.com/office/drawing/2014/main" id="{D9520422-0E25-F742-9D9D-8DA81736F088}"/>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3692261955"/>
      </p:ext>
    </p:extLst>
  </p:cSld>
  <p:clrMapOvr>
    <a:masterClrMapping/>
  </p:clrMapOvr>
  <p:transition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images">
    <p:spTree>
      <p:nvGrpSpPr>
        <p:cNvPr id="1" name=""/>
        <p:cNvGrpSpPr/>
        <p:nvPr/>
      </p:nvGrpSpPr>
      <p:grpSpPr>
        <a:xfrm>
          <a:off x="0" y="0"/>
          <a:ext cx="0" cy="0"/>
          <a:chOff x="0" y="0"/>
          <a:chExt cx="0" cy="0"/>
        </a:xfrm>
      </p:grpSpPr>
      <p:sp>
        <p:nvSpPr>
          <p:cNvPr id="10" name="Picture Placeholder 21">
            <a:extLst>
              <a:ext uri="{FF2B5EF4-FFF2-40B4-BE49-F238E27FC236}">
                <a16:creationId xmlns:a16="http://schemas.microsoft.com/office/drawing/2014/main" id="{613E7454-DE17-C34F-ADB3-5AA4EDD26F72}"/>
              </a:ext>
            </a:extLst>
          </p:cNvPr>
          <p:cNvSpPr>
            <a:spLocks noGrp="1"/>
          </p:cNvSpPr>
          <p:nvPr>
            <p:ph type="pic" sz="quarter" idx="19" hasCustomPrompt="1"/>
          </p:nvPr>
        </p:nvSpPr>
        <p:spPr>
          <a:xfrm>
            <a:off x="661852" y="925838"/>
            <a:ext cx="3421056" cy="4828507"/>
          </a:xfrm>
          <a:prstGeom prst="rect">
            <a:avLst/>
          </a:prstGeom>
        </p:spPr>
        <p:txBody>
          <a:bodyPr/>
          <a:lstStyle>
            <a:lvl1pPr marL="0" indent="0">
              <a:buNone/>
              <a:defRPr/>
            </a:lvl1pPr>
          </a:lstStyle>
          <a:p>
            <a:r>
              <a:rPr lang="en-US" dirty="0"/>
              <a:t>Add image</a:t>
            </a:r>
          </a:p>
        </p:txBody>
      </p:sp>
      <p:sp>
        <p:nvSpPr>
          <p:cNvPr id="12" name="Picture Placeholder 21">
            <a:extLst>
              <a:ext uri="{FF2B5EF4-FFF2-40B4-BE49-F238E27FC236}">
                <a16:creationId xmlns:a16="http://schemas.microsoft.com/office/drawing/2014/main" id="{3378780F-DF5C-D641-A190-D494A12B0073}"/>
              </a:ext>
            </a:extLst>
          </p:cNvPr>
          <p:cNvSpPr>
            <a:spLocks noGrp="1"/>
          </p:cNvSpPr>
          <p:nvPr>
            <p:ph type="pic" sz="quarter" idx="23" hasCustomPrompt="1"/>
          </p:nvPr>
        </p:nvSpPr>
        <p:spPr>
          <a:xfrm>
            <a:off x="4209955" y="3402495"/>
            <a:ext cx="3047951" cy="2351850"/>
          </a:xfrm>
          <a:prstGeom prst="rect">
            <a:avLst/>
          </a:prstGeom>
        </p:spPr>
        <p:txBody>
          <a:bodyPr/>
          <a:lstStyle>
            <a:lvl1pPr marL="0" indent="0">
              <a:buNone/>
              <a:defRPr/>
            </a:lvl1pPr>
          </a:lstStyle>
          <a:p>
            <a:r>
              <a:rPr lang="en-US" dirty="0"/>
              <a:t>Add image</a:t>
            </a:r>
          </a:p>
        </p:txBody>
      </p:sp>
      <p:sp>
        <p:nvSpPr>
          <p:cNvPr id="13" name="Picture Placeholder 21">
            <a:extLst>
              <a:ext uri="{FF2B5EF4-FFF2-40B4-BE49-F238E27FC236}">
                <a16:creationId xmlns:a16="http://schemas.microsoft.com/office/drawing/2014/main" id="{F67C1FC2-E28A-5D41-8E34-0242D63D0DBD}"/>
              </a:ext>
            </a:extLst>
          </p:cNvPr>
          <p:cNvSpPr>
            <a:spLocks noGrp="1"/>
          </p:cNvSpPr>
          <p:nvPr>
            <p:ph type="pic" sz="quarter" idx="24" hasCustomPrompt="1"/>
          </p:nvPr>
        </p:nvSpPr>
        <p:spPr>
          <a:xfrm>
            <a:off x="4209955" y="925838"/>
            <a:ext cx="3047951" cy="2351850"/>
          </a:xfrm>
          <a:prstGeom prst="rect">
            <a:avLst/>
          </a:prstGeom>
        </p:spPr>
        <p:txBody>
          <a:bodyPr/>
          <a:lstStyle>
            <a:lvl1pPr marL="0" indent="0">
              <a:buNone/>
              <a:defRPr/>
            </a:lvl1pPr>
          </a:lstStyle>
          <a:p>
            <a:r>
              <a:rPr lang="en-US" dirty="0"/>
              <a:t>Add image</a:t>
            </a:r>
          </a:p>
        </p:txBody>
      </p:sp>
      <p:sp>
        <p:nvSpPr>
          <p:cNvPr id="17" name="Title Placeholder 1">
            <a:extLst>
              <a:ext uri="{FF2B5EF4-FFF2-40B4-BE49-F238E27FC236}">
                <a16:creationId xmlns:a16="http://schemas.microsoft.com/office/drawing/2014/main" id="{064A2E90-FC19-D342-8C65-57BD2DA3C8C8}"/>
              </a:ext>
            </a:extLst>
          </p:cNvPr>
          <p:cNvSpPr>
            <a:spLocks noGrp="1"/>
          </p:cNvSpPr>
          <p:nvPr>
            <p:ph type="title" hasCustomPrompt="1"/>
          </p:nvPr>
        </p:nvSpPr>
        <p:spPr>
          <a:xfrm>
            <a:off x="7541622" y="925838"/>
            <a:ext cx="3902816"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18" name="Content Placeholder 3">
            <a:extLst>
              <a:ext uri="{FF2B5EF4-FFF2-40B4-BE49-F238E27FC236}">
                <a16:creationId xmlns:a16="http://schemas.microsoft.com/office/drawing/2014/main" id="{92B77018-E58C-3347-9D56-AE21CC47F5A3}"/>
              </a:ext>
            </a:extLst>
          </p:cNvPr>
          <p:cNvSpPr>
            <a:spLocks noGrp="1"/>
          </p:cNvSpPr>
          <p:nvPr>
            <p:ph sz="quarter" idx="25" hasCustomPrompt="1"/>
          </p:nvPr>
        </p:nvSpPr>
        <p:spPr>
          <a:xfrm>
            <a:off x="7541622" y="2261937"/>
            <a:ext cx="3902817"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 max.</a:t>
            </a:r>
          </a:p>
        </p:txBody>
      </p:sp>
      <p:sp>
        <p:nvSpPr>
          <p:cNvPr id="19" name="Content Placeholder 3">
            <a:extLst>
              <a:ext uri="{FF2B5EF4-FFF2-40B4-BE49-F238E27FC236}">
                <a16:creationId xmlns:a16="http://schemas.microsoft.com/office/drawing/2014/main" id="{4AF0A157-A475-CB4E-A632-5223D5F72509}"/>
              </a:ext>
            </a:extLst>
          </p:cNvPr>
          <p:cNvSpPr>
            <a:spLocks noGrp="1"/>
          </p:cNvSpPr>
          <p:nvPr>
            <p:ph sz="quarter" idx="26" hasCustomPrompt="1"/>
          </p:nvPr>
        </p:nvSpPr>
        <p:spPr>
          <a:xfrm>
            <a:off x="7541621" y="4021750"/>
            <a:ext cx="3902817" cy="1704741"/>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Tree>
    <p:extLst>
      <p:ext uri="{BB962C8B-B14F-4D97-AF65-F5344CB8AC3E}">
        <p14:creationId xmlns:p14="http://schemas.microsoft.com/office/powerpoint/2010/main" val="1937977454"/>
      </p:ext>
    </p:extLst>
  </p:cSld>
  <p:clrMapOvr>
    <a:masterClrMapping/>
  </p:clrMapOvr>
  <p:transition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images">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7908A660-0A9D-4449-8418-DDBB43FA8E24}"/>
              </a:ext>
            </a:extLst>
          </p:cNvPr>
          <p:cNvSpPr>
            <a:spLocks noGrp="1"/>
          </p:cNvSpPr>
          <p:nvPr>
            <p:ph sz="quarter" idx="26" hasCustomPrompt="1"/>
          </p:nvPr>
        </p:nvSpPr>
        <p:spPr>
          <a:xfrm>
            <a:off x="644878" y="2388304"/>
            <a:ext cx="3301482"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lines max.</a:t>
            </a:r>
          </a:p>
        </p:txBody>
      </p:sp>
      <p:sp>
        <p:nvSpPr>
          <p:cNvPr id="20" name="Content Placeholder 3">
            <a:extLst>
              <a:ext uri="{FF2B5EF4-FFF2-40B4-BE49-F238E27FC236}">
                <a16:creationId xmlns:a16="http://schemas.microsoft.com/office/drawing/2014/main" id="{232F4E67-353D-3640-85A2-DF6B99CCEADC}"/>
              </a:ext>
            </a:extLst>
          </p:cNvPr>
          <p:cNvSpPr>
            <a:spLocks noGrp="1"/>
          </p:cNvSpPr>
          <p:nvPr>
            <p:ph sz="quarter" idx="27" hasCustomPrompt="1"/>
          </p:nvPr>
        </p:nvSpPr>
        <p:spPr>
          <a:xfrm>
            <a:off x="644877" y="3793806"/>
            <a:ext cx="3301482" cy="2039103"/>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21" name="Title Placeholder 1">
            <a:extLst>
              <a:ext uri="{FF2B5EF4-FFF2-40B4-BE49-F238E27FC236}">
                <a16:creationId xmlns:a16="http://schemas.microsoft.com/office/drawing/2014/main" id="{635EA118-5162-CF49-A70D-EBE576B61170}"/>
              </a:ext>
            </a:extLst>
          </p:cNvPr>
          <p:cNvSpPr>
            <a:spLocks noGrp="1"/>
          </p:cNvSpPr>
          <p:nvPr>
            <p:ph type="title" hasCustomPrompt="1"/>
          </p:nvPr>
        </p:nvSpPr>
        <p:spPr>
          <a:xfrm>
            <a:off x="644877" y="925838"/>
            <a:ext cx="3301482"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24" name="Picture Placeholder 21">
            <a:extLst>
              <a:ext uri="{FF2B5EF4-FFF2-40B4-BE49-F238E27FC236}">
                <a16:creationId xmlns:a16="http://schemas.microsoft.com/office/drawing/2014/main" id="{25B04869-6AF6-574C-8570-A284A6DDDD99}"/>
              </a:ext>
            </a:extLst>
          </p:cNvPr>
          <p:cNvSpPr>
            <a:spLocks noGrp="1"/>
          </p:cNvSpPr>
          <p:nvPr>
            <p:ph type="pic" sz="quarter" idx="29" hasCustomPrompt="1"/>
          </p:nvPr>
        </p:nvSpPr>
        <p:spPr>
          <a:xfrm>
            <a:off x="4308529" y="0"/>
            <a:ext cx="2539137" cy="2209267"/>
          </a:xfrm>
          <a:prstGeom prst="rect">
            <a:avLst/>
          </a:prstGeom>
        </p:spPr>
        <p:txBody>
          <a:bodyPr/>
          <a:lstStyle>
            <a:lvl1pPr marL="0" indent="0">
              <a:buNone/>
              <a:defRPr/>
            </a:lvl1pPr>
          </a:lstStyle>
          <a:p>
            <a:r>
              <a:rPr lang="en-US" dirty="0"/>
              <a:t>Add image</a:t>
            </a:r>
          </a:p>
        </p:txBody>
      </p:sp>
      <p:sp>
        <p:nvSpPr>
          <p:cNvPr id="25" name="Picture Placeholder 21">
            <a:extLst>
              <a:ext uri="{FF2B5EF4-FFF2-40B4-BE49-F238E27FC236}">
                <a16:creationId xmlns:a16="http://schemas.microsoft.com/office/drawing/2014/main" id="{DB73E434-D1C8-4941-8A2F-C92DD5E5CD03}"/>
              </a:ext>
            </a:extLst>
          </p:cNvPr>
          <p:cNvSpPr>
            <a:spLocks noGrp="1"/>
          </p:cNvSpPr>
          <p:nvPr>
            <p:ph type="pic" sz="quarter" idx="28" hasCustomPrompt="1"/>
          </p:nvPr>
        </p:nvSpPr>
        <p:spPr>
          <a:xfrm>
            <a:off x="4308529" y="2366592"/>
            <a:ext cx="2539137" cy="4491408"/>
          </a:xfrm>
          <a:prstGeom prst="rect">
            <a:avLst/>
          </a:prstGeom>
        </p:spPr>
        <p:txBody>
          <a:bodyPr/>
          <a:lstStyle>
            <a:lvl1pPr marL="0" indent="0">
              <a:buNone/>
              <a:defRPr/>
            </a:lvl1pPr>
          </a:lstStyle>
          <a:p>
            <a:r>
              <a:rPr lang="en-US" dirty="0"/>
              <a:t>Add image</a:t>
            </a:r>
          </a:p>
        </p:txBody>
      </p:sp>
      <p:sp>
        <p:nvSpPr>
          <p:cNvPr id="28" name="Picture Placeholder 21">
            <a:extLst>
              <a:ext uri="{FF2B5EF4-FFF2-40B4-BE49-F238E27FC236}">
                <a16:creationId xmlns:a16="http://schemas.microsoft.com/office/drawing/2014/main" id="{E1220836-9B15-F742-B385-186510E261EB}"/>
              </a:ext>
            </a:extLst>
          </p:cNvPr>
          <p:cNvSpPr>
            <a:spLocks noGrp="1"/>
          </p:cNvSpPr>
          <p:nvPr>
            <p:ph type="pic" sz="quarter" idx="30" hasCustomPrompt="1"/>
          </p:nvPr>
        </p:nvSpPr>
        <p:spPr>
          <a:xfrm>
            <a:off x="6980696" y="4648733"/>
            <a:ext cx="2539137" cy="2209267"/>
          </a:xfrm>
          <a:prstGeom prst="rect">
            <a:avLst/>
          </a:prstGeom>
        </p:spPr>
        <p:txBody>
          <a:bodyPr/>
          <a:lstStyle>
            <a:lvl1pPr marL="0" indent="0">
              <a:buNone/>
              <a:defRPr/>
            </a:lvl1pPr>
          </a:lstStyle>
          <a:p>
            <a:r>
              <a:rPr lang="en-US" dirty="0"/>
              <a:t>Add image</a:t>
            </a:r>
          </a:p>
        </p:txBody>
      </p:sp>
      <p:sp>
        <p:nvSpPr>
          <p:cNvPr id="29" name="Picture Placeholder 21">
            <a:extLst>
              <a:ext uri="{FF2B5EF4-FFF2-40B4-BE49-F238E27FC236}">
                <a16:creationId xmlns:a16="http://schemas.microsoft.com/office/drawing/2014/main" id="{257A00B5-4818-0442-A7FE-2A3DBB578097}"/>
              </a:ext>
            </a:extLst>
          </p:cNvPr>
          <p:cNvSpPr>
            <a:spLocks noGrp="1"/>
          </p:cNvSpPr>
          <p:nvPr>
            <p:ph type="pic" sz="quarter" idx="31" hasCustomPrompt="1"/>
          </p:nvPr>
        </p:nvSpPr>
        <p:spPr>
          <a:xfrm>
            <a:off x="6980696" y="0"/>
            <a:ext cx="2539137" cy="4491408"/>
          </a:xfrm>
          <a:prstGeom prst="rect">
            <a:avLst/>
          </a:prstGeom>
        </p:spPr>
        <p:txBody>
          <a:bodyPr/>
          <a:lstStyle>
            <a:lvl1pPr marL="0" indent="0">
              <a:buNone/>
              <a:defRPr/>
            </a:lvl1pPr>
          </a:lstStyle>
          <a:p>
            <a:r>
              <a:rPr lang="en-US" dirty="0"/>
              <a:t>Add image</a:t>
            </a:r>
          </a:p>
        </p:txBody>
      </p:sp>
      <p:sp>
        <p:nvSpPr>
          <p:cNvPr id="30" name="Picture Placeholder 21">
            <a:extLst>
              <a:ext uri="{FF2B5EF4-FFF2-40B4-BE49-F238E27FC236}">
                <a16:creationId xmlns:a16="http://schemas.microsoft.com/office/drawing/2014/main" id="{CCBE8214-EEFA-2C47-97A2-9D4143847186}"/>
              </a:ext>
            </a:extLst>
          </p:cNvPr>
          <p:cNvSpPr>
            <a:spLocks noGrp="1"/>
          </p:cNvSpPr>
          <p:nvPr>
            <p:ph type="pic" sz="quarter" idx="32" hasCustomPrompt="1"/>
          </p:nvPr>
        </p:nvSpPr>
        <p:spPr>
          <a:xfrm>
            <a:off x="9652863" y="4014062"/>
            <a:ext cx="2539137" cy="2843938"/>
          </a:xfrm>
          <a:prstGeom prst="rect">
            <a:avLst/>
          </a:prstGeom>
        </p:spPr>
        <p:txBody>
          <a:bodyPr/>
          <a:lstStyle>
            <a:lvl1pPr marL="0" indent="0">
              <a:buNone/>
              <a:defRPr/>
            </a:lvl1pPr>
          </a:lstStyle>
          <a:p>
            <a:r>
              <a:rPr lang="en-US" dirty="0"/>
              <a:t>Add image</a:t>
            </a:r>
          </a:p>
        </p:txBody>
      </p:sp>
      <p:sp>
        <p:nvSpPr>
          <p:cNvPr id="31" name="Picture Placeholder 21">
            <a:extLst>
              <a:ext uri="{FF2B5EF4-FFF2-40B4-BE49-F238E27FC236}">
                <a16:creationId xmlns:a16="http://schemas.microsoft.com/office/drawing/2014/main" id="{9DBEAF8C-478C-0044-9E11-81C52D917E28}"/>
              </a:ext>
            </a:extLst>
          </p:cNvPr>
          <p:cNvSpPr>
            <a:spLocks noGrp="1"/>
          </p:cNvSpPr>
          <p:nvPr>
            <p:ph type="pic" sz="quarter" idx="33" hasCustomPrompt="1"/>
          </p:nvPr>
        </p:nvSpPr>
        <p:spPr>
          <a:xfrm>
            <a:off x="9652863" y="0"/>
            <a:ext cx="2539137" cy="3868895"/>
          </a:xfrm>
          <a:prstGeom prst="rect">
            <a:avLst/>
          </a:prstGeom>
        </p:spPr>
        <p:txBody>
          <a:bodyPr/>
          <a:lstStyle>
            <a:lvl1pPr marL="0" indent="0">
              <a:buNone/>
              <a:defRPr/>
            </a:lvl1pPr>
          </a:lstStyle>
          <a:p>
            <a:r>
              <a:rPr lang="en-US" dirty="0"/>
              <a:t>Add image</a:t>
            </a:r>
          </a:p>
        </p:txBody>
      </p:sp>
    </p:spTree>
    <p:extLst>
      <p:ext uri="{BB962C8B-B14F-4D97-AF65-F5344CB8AC3E}">
        <p14:creationId xmlns:p14="http://schemas.microsoft.com/office/powerpoint/2010/main" val="1211088008"/>
      </p:ext>
    </p:extLst>
  </p:cSld>
  <p:clrMapOvr>
    <a:masterClrMapping/>
  </p:clrMapOvr>
  <p:transition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Custom Layout_ic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804497F-3D04-CD46-87D8-1FB9124BC9BB}"/>
              </a:ext>
            </a:extLst>
          </p:cNvPr>
          <p:cNvSpPr>
            <a:spLocks noGrp="1"/>
          </p:cNvSpPr>
          <p:nvPr>
            <p:ph idx="20"/>
          </p:nvPr>
        </p:nvSpPr>
        <p:spPr>
          <a:xfrm>
            <a:off x="3146961" y="1602377"/>
            <a:ext cx="8459750" cy="4434484"/>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426DCA53-7F46-854F-A5C0-3F6701CB8DB9}"/>
              </a:ext>
            </a:extLst>
          </p:cNvPr>
          <p:cNvSpPr>
            <a:spLocks noGrp="1"/>
          </p:cNvSpPr>
          <p:nvPr>
            <p:ph type="pic" sz="quarter" idx="13" hasCustomPrompt="1"/>
          </p:nvPr>
        </p:nvSpPr>
        <p:spPr>
          <a:xfrm>
            <a:off x="640708" y="1602377"/>
            <a:ext cx="2209370" cy="1673798"/>
          </a:xfrm>
          <a:prstGeom prst="rect">
            <a:avLst/>
          </a:prstGeom>
        </p:spPr>
        <p:txBody>
          <a:bodyPr/>
          <a:lstStyle>
            <a:lvl1pPr>
              <a:defRPr baseline="0"/>
            </a:lvl1pPr>
          </a:lstStyle>
          <a:p>
            <a:r>
              <a:rPr lang="en-US" dirty="0"/>
              <a:t>Drag or click icon to add a picture</a:t>
            </a:r>
          </a:p>
        </p:txBody>
      </p:sp>
      <p:sp>
        <p:nvSpPr>
          <p:cNvPr id="4" name="Title Placeholder 1">
            <a:extLst>
              <a:ext uri="{FF2B5EF4-FFF2-40B4-BE49-F238E27FC236}">
                <a16:creationId xmlns:a16="http://schemas.microsoft.com/office/drawing/2014/main" id="{6A5D69D4-1AB8-DB40-A99B-559589291C03}"/>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Tree>
    <p:extLst>
      <p:ext uri="{BB962C8B-B14F-4D97-AF65-F5344CB8AC3E}">
        <p14:creationId xmlns:p14="http://schemas.microsoft.com/office/powerpoint/2010/main" val="3595326579"/>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full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nvPr>
        </p:nvSpPr>
        <p:spPr>
          <a:xfrm>
            <a:off x="640708" y="1663338"/>
            <a:ext cx="10944275"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3126495264"/>
      </p:ext>
    </p:extLst>
  </p:cSld>
  <p:clrMapOvr>
    <a:masterClrMapping/>
  </p:clrMapOvr>
  <p:transition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dirty="0"/>
              <a:t>Type Subhead or DWT Disclaimer</a:t>
            </a:r>
          </a:p>
        </p:txBody>
      </p:sp>
      <p:sp>
        <p:nvSpPr>
          <p:cNvPr id="4" name="Rectangle 3">
            <a:extLst>
              <a:ext uri="{FF2B5EF4-FFF2-40B4-BE49-F238E27FC236}">
                <a16:creationId xmlns:a16="http://schemas.microsoft.com/office/drawing/2014/main" id="{34D4D4BF-9318-5145-AE13-286299CD884F}"/>
              </a:ext>
            </a:extLst>
          </p:cNvPr>
          <p:cNvSpPr/>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p:nvSpPr>
        <p:spPr>
          <a:xfrm>
            <a:off x="685154" y="5981354"/>
            <a:ext cx="980910" cy="246221"/>
          </a:xfrm>
          <a:prstGeom prst="rect">
            <a:avLst/>
          </a:prstGeom>
        </p:spPr>
        <p:txBody>
          <a:bodyPr wrap="none" lIns="0" tIns="0" rIns="0" bIns="0">
            <a:spAutoFit/>
          </a:bodyPr>
          <a:lstStyle/>
          <a:p>
            <a:pPr algn="l"/>
            <a:r>
              <a:rPr lang="en-US" sz="1600" b="1" spc="0" baseline="0" dirty="0">
                <a:ln>
                  <a:noFill/>
                </a:ln>
                <a:solidFill>
                  <a:schemeClr val="tx2"/>
                </a:solidFill>
                <a:latin typeface="Arial" charset="0"/>
                <a:ea typeface="Arial" charset="0"/>
                <a:cs typeface="Arial" charset="0"/>
              </a:rPr>
              <a:t>DWT.COM</a:t>
            </a:r>
            <a:endParaRPr lang="en-US" sz="1800" b="1" spc="0" baseline="0" dirty="0">
              <a:ln>
                <a:noFill/>
              </a:ln>
              <a:solidFill>
                <a:schemeClr val="tx2"/>
              </a:solidFill>
              <a:latin typeface="Arial" charset="0"/>
              <a:ea typeface="Arial" charset="0"/>
              <a:cs typeface="Arial" charset="0"/>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p:nvPicPr>
        <p:blipFill>
          <a:blip r:embed="rId2"/>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6074678"/>
      </p:ext>
    </p:extLst>
  </p:cSld>
  <p:clrMapOvr>
    <a:masterClrMapping/>
  </p:clrMapOvr>
  <p:transition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D95DEFC-B69B-5A4B-8F8F-1E5285427E2B}"/>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4" name="Rectangle 3">
            <a:extLst>
              <a:ext uri="{FF2B5EF4-FFF2-40B4-BE49-F238E27FC236}">
                <a16:creationId xmlns:a16="http://schemas.microsoft.com/office/drawing/2014/main" id="{6767ADBB-FF7C-AB4F-AAA4-56EA226ED3FE}"/>
              </a:ext>
            </a:extLst>
          </p:cNvPr>
          <p:cNvSpPr/>
          <p:nvPr/>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0EE6CFF2-19A4-B64F-A394-AEB4941B8A2D}"/>
              </a:ext>
            </a:extLst>
          </p:cNvPr>
          <p:cNvSpPr>
            <a:spLocks noGrp="1"/>
          </p:cNvSpPr>
          <p:nvPr>
            <p:ph sz="quarter" idx="49" hasCustomPrompt="1"/>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6" name="Rectangle 5">
            <a:extLst>
              <a:ext uri="{FF2B5EF4-FFF2-40B4-BE49-F238E27FC236}">
                <a16:creationId xmlns:a16="http://schemas.microsoft.com/office/drawing/2014/main" id="{68DE004F-F7FC-B048-B589-1541183EA6EA}"/>
              </a:ext>
            </a:extLst>
          </p:cNvPr>
          <p:cNvSpPr/>
          <p:nvPr/>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7A21F9C-D0EF-E04A-BA1B-F096EC8933BC}"/>
              </a:ext>
            </a:extLst>
          </p:cNvPr>
          <p:cNvSpPr>
            <a:spLocks noGrp="1"/>
          </p:cNvSpPr>
          <p:nvPr>
            <p:ph sz="quarter" idx="50" hasCustomPrompt="1"/>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8" name="Rectangle 7">
            <a:extLst>
              <a:ext uri="{FF2B5EF4-FFF2-40B4-BE49-F238E27FC236}">
                <a16:creationId xmlns:a16="http://schemas.microsoft.com/office/drawing/2014/main" id="{8FDD8226-6DB1-D54B-8C10-3FCD6F88832F}"/>
              </a:ext>
            </a:extLst>
          </p:cNvPr>
          <p:cNvSpPr/>
          <p:nvPr/>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7D4ADCA7-5492-1041-92AD-215E854603DC}"/>
              </a:ext>
            </a:extLst>
          </p:cNvPr>
          <p:cNvSpPr>
            <a:spLocks noGrp="1"/>
          </p:cNvSpPr>
          <p:nvPr>
            <p:ph sz="quarter" idx="51" hasCustomPrompt="1"/>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0" name="Rectangle 9">
            <a:extLst>
              <a:ext uri="{FF2B5EF4-FFF2-40B4-BE49-F238E27FC236}">
                <a16:creationId xmlns:a16="http://schemas.microsoft.com/office/drawing/2014/main" id="{C27715C9-06DE-3840-B08F-48AE27444FE1}"/>
              </a:ext>
            </a:extLst>
          </p:cNvPr>
          <p:cNvSpPr/>
          <p:nvPr/>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8CF68211-0D12-934E-988F-15261CA3DEEE}"/>
              </a:ext>
            </a:extLst>
          </p:cNvPr>
          <p:cNvSpPr>
            <a:spLocks noGrp="1"/>
          </p:cNvSpPr>
          <p:nvPr>
            <p:ph sz="quarter" idx="52" hasCustomPrompt="1"/>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2" name="Rectangle 11">
            <a:extLst>
              <a:ext uri="{FF2B5EF4-FFF2-40B4-BE49-F238E27FC236}">
                <a16:creationId xmlns:a16="http://schemas.microsoft.com/office/drawing/2014/main" id="{1C236AE5-9E0B-794F-A83F-200BF8D51631}"/>
              </a:ext>
            </a:extLst>
          </p:cNvPr>
          <p:cNvSpPr/>
          <p:nvPr/>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6DD1C3DB-0907-764D-9EAA-3C2E0B89720C}"/>
              </a:ext>
            </a:extLst>
          </p:cNvPr>
          <p:cNvSpPr>
            <a:spLocks noGrp="1"/>
          </p:cNvSpPr>
          <p:nvPr>
            <p:ph sz="quarter" idx="53" hasCustomPrompt="1"/>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4" name="Rectangle 13">
            <a:extLst>
              <a:ext uri="{FF2B5EF4-FFF2-40B4-BE49-F238E27FC236}">
                <a16:creationId xmlns:a16="http://schemas.microsoft.com/office/drawing/2014/main" id="{16C4499A-E711-D548-8833-D2BD07383C16}"/>
              </a:ext>
            </a:extLst>
          </p:cNvPr>
          <p:cNvSpPr/>
          <p:nvPr/>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AB7C2D85-F6EB-A74D-A87F-0FA25B903590}"/>
              </a:ext>
            </a:extLst>
          </p:cNvPr>
          <p:cNvSpPr>
            <a:spLocks noGrp="1"/>
          </p:cNvSpPr>
          <p:nvPr>
            <p:ph sz="quarter" idx="54" hasCustomPrompt="1"/>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6" name="Rectangle 15">
            <a:extLst>
              <a:ext uri="{FF2B5EF4-FFF2-40B4-BE49-F238E27FC236}">
                <a16:creationId xmlns:a16="http://schemas.microsoft.com/office/drawing/2014/main" id="{CBD5DC4A-7CB9-E543-A2D3-9A636F106D4A}"/>
              </a:ext>
            </a:extLst>
          </p:cNvPr>
          <p:cNvSpPr/>
          <p:nvPr/>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83B2EE41-47E1-A545-A368-01F10E822075}"/>
              </a:ext>
            </a:extLst>
          </p:cNvPr>
          <p:cNvSpPr>
            <a:spLocks noGrp="1"/>
          </p:cNvSpPr>
          <p:nvPr>
            <p:ph sz="quarter" idx="55" hasCustomPrompt="1"/>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8" name="Rectangle 17">
            <a:extLst>
              <a:ext uri="{FF2B5EF4-FFF2-40B4-BE49-F238E27FC236}">
                <a16:creationId xmlns:a16="http://schemas.microsoft.com/office/drawing/2014/main" id="{02A5D49B-6BF0-754E-B00C-AB943CDBE991}"/>
              </a:ext>
            </a:extLst>
          </p:cNvPr>
          <p:cNvSpPr/>
          <p:nvPr/>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467786AF-4CA0-AD43-996F-F3E506F98CB1}"/>
              </a:ext>
            </a:extLst>
          </p:cNvPr>
          <p:cNvSpPr>
            <a:spLocks noGrp="1"/>
          </p:cNvSpPr>
          <p:nvPr>
            <p:ph sz="quarter" idx="56" hasCustomPrompt="1"/>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0" name="Rectangle 19">
            <a:extLst>
              <a:ext uri="{FF2B5EF4-FFF2-40B4-BE49-F238E27FC236}">
                <a16:creationId xmlns:a16="http://schemas.microsoft.com/office/drawing/2014/main" id="{B61DD7C7-9965-1D47-A8DB-A77F69A30D44}"/>
              </a:ext>
            </a:extLst>
          </p:cNvPr>
          <p:cNvSpPr/>
          <p:nvPr/>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A6F906B1-689B-7D47-887C-328D21D81705}"/>
              </a:ext>
            </a:extLst>
          </p:cNvPr>
          <p:cNvSpPr>
            <a:spLocks noGrp="1"/>
          </p:cNvSpPr>
          <p:nvPr>
            <p:ph sz="quarter" idx="57" hasCustomPrompt="1"/>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2" name="Rectangle 21">
            <a:extLst>
              <a:ext uri="{FF2B5EF4-FFF2-40B4-BE49-F238E27FC236}">
                <a16:creationId xmlns:a16="http://schemas.microsoft.com/office/drawing/2014/main" id="{2ADD0CC3-68FD-384C-ADF3-6CB8950D3549}"/>
              </a:ext>
            </a:extLst>
          </p:cNvPr>
          <p:cNvSpPr/>
          <p:nvPr/>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85F795D7-91E0-104D-B648-BBCB5DDEB829}"/>
              </a:ext>
            </a:extLst>
          </p:cNvPr>
          <p:cNvSpPr>
            <a:spLocks noGrp="1"/>
          </p:cNvSpPr>
          <p:nvPr>
            <p:ph sz="quarter" idx="58" hasCustomPrompt="1"/>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4" name="Rectangle 23">
            <a:extLst>
              <a:ext uri="{FF2B5EF4-FFF2-40B4-BE49-F238E27FC236}">
                <a16:creationId xmlns:a16="http://schemas.microsoft.com/office/drawing/2014/main" id="{54C5A206-ADFC-4D4E-B630-66A7B39DD29B}"/>
              </a:ext>
            </a:extLst>
          </p:cNvPr>
          <p:cNvSpPr/>
          <p:nvPr/>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6">
            <a:extLst>
              <a:ext uri="{FF2B5EF4-FFF2-40B4-BE49-F238E27FC236}">
                <a16:creationId xmlns:a16="http://schemas.microsoft.com/office/drawing/2014/main" id="{6671AE5F-C299-B548-8095-56BAD195E3E8}"/>
              </a:ext>
            </a:extLst>
          </p:cNvPr>
          <p:cNvSpPr>
            <a:spLocks noGrp="1"/>
          </p:cNvSpPr>
          <p:nvPr>
            <p:ph sz="quarter" idx="59" hasCustomPrompt="1"/>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6" name="Rectangle 25">
            <a:extLst>
              <a:ext uri="{FF2B5EF4-FFF2-40B4-BE49-F238E27FC236}">
                <a16:creationId xmlns:a16="http://schemas.microsoft.com/office/drawing/2014/main" id="{7113D44A-598B-D14F-8C05-6D1D819F4D50}"/>
              </a:ext>
            </a:extLst>
          </p:cNvPr>
          <p:cNvSpPr/>
          <p:nvPr/>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7016A51-A92A-9841-AE3E-871FD8BA092D}"/>
              </a:ext>
            </a:extLst>
          </p:cNvPr>
          <p:cNvSpPr>
            <a:spLocks noGrp="1"/>
          </p:cNvSpPr>
          <p:nvPr>
            <p:ph sz="quarter" idx="60" hasCustomPrompt="1"/>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8" name="Rectangle 27">
            <a:extLst>
              <a:ext uri="{FF2B5EF4-FFF2-40B4-BE49-F238E27FC236}">
                <a16:creationId xmlns:a16="http://schemas.microsoft.com/office/drawing/2014/main" id="{99FEA594-297A-DB40-9FBC-8380ADF1104C}"/>
              </a:ext>
            </a:extLst>
          </p:cNvPr>
          <p:cNvSpPr/>
          <p:nvPr/>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6">
            <a:extLst>
              <a:ext uri="{FF2B5EF4-FFF2-40B4-BE49-F238E27FC236}">
                <a16:creationId xmlns:a16="http://schemas.microsoft.com/office/drawing/2014/main" id="{F1D416AA-FA0C-1348-89A9-FF688DE5F10A}"/>
              </a:ext>
            </a:extLst>
          </p:cNvPr>
          <p:cNvSpPr>
            <a:spLocks noGrp="1"/>
          </p:cNvSpPr>
          <p:nvPr>
            <p:ph sz="quarter" idx="61" hasCustomPrompt="1"/>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0" name="Rectangle 29">
            <a:extLst>
              <a:ext uri="{FF2B5EF4-FFF2-40B4-BE49-F238E27FC236}">
                <a16:creationId xmlns:a16="http://schemas.microsoft.com/office/drawing/2014/main" id="{01AB675E-E7F8-DA46-A033-B630322BBD47}"/>
              </a:ext>
            </a:extLst>
          </p:cNvPr>
          <p:cNvSpPr/>
          <p:nvPr/>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6">
            <a:extLst>
              <a:ext uri="{FF2B5EF4-FFF2-40B4-BE49-F238E27FC236}">
                <a16:creationId xmlns:a16="http://schemas.microsoft.com/office/drawing/2014/main" id="{49E98065-C895-3C44-A777-4439E25C5476}"/>
              </a:ext>
            </a:extLst>
          </p:cNvPr>
          <p:cNvSpPr>
            <a:spLocks noGrp="1"/>
          </p:cNvSpPr>
          <p:nvPr>
            <p:ph sz="quarter" idx="62" hasCustomPrompt="1"/>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2" name="Rectangle 31">
            <a:extLst>
              <a:ext uri="{FF2B5EF4-FFF2-40B4-BE49-F238E27FC236}">
                <a16:creationId xmlns:a16="http://schemas.microsoft.com/office/drawing/2014/main" id="{AA053547-5E0C-AB43-8DCD-6600893941D4}"/>
              </a:ext>
            </a:extLst>
          </p:cNvPr>
          <p:cNvSpPr/>
          <p:nvPr/>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6">
            <a:extLst>
              <a:ext uri="{FF2B5EF4-FFF2-40B4-BE49-F238E27FC236}">
                <a16:creationId xmlns:a16="http://schemas.microsoft.com/office/drawing/2014/main" id="{92F9D7AF-8BB5-AE42-8ACA-D7A55801C01A}"/>
              </a:ext>
            </a:extLst>
          </p:cNvPr>
          <p:cNvSpPr>
            <a:spLocks noGrp="1"/>
          </p:cNvSpPr>
          <p:nvPr>
            <p:ph sz="quarter" idx="63" hasCustomPrompt="1"/>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Tree>
    <p:extLst>
      <p:ext uri="{BB962C8B-B14F-4D97-AF65-F5344CB8AC3E}">
        <p14:creationId xmlns:p14="http://schemas.microsoft.com/office/powerpoint/2010/main" val="4133869542"/>
      </p:ext>
    </p:extLst>
  </p:cSld>
  <p:clrMapOvr>
    <a:masterClrMapping/>
  </p:clrMapOvr>
  <p:transition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9" name="Picture Placeholder 21">
            <a:extLst>
              <a:ext uri="{FF2B5EF4-FFF2-40B4-BE49-F238E27FC236}">
                <a16:creationId xmlns:a16="http://schemas.microsoft.com/office/drawing/2014/main" id="{311BBE13-BA51-C147-A082-97C0C4C5655B}"/>
              </a:ext>
            </a:extLst>
          </p:cNvPr>
          <p:cNvSpPr>
            <a:spLocks noGrp="1"/>
          </p:cNvSpPr>
          <p:nvPr>
            <p:ph type="pic" sz="quarter" idx="19" hasCustomPrompt="1"/>
          </p:nvPr>
        </p:nvSpPr>
        <p:spPr>
          <a:xfrm>
            <a:off x="-1" y="1079562"/>
            <a:ext cx="5841951" cy="4698803"/>
          </a:xfrm>
          <a:prstGeom prst="rect">
            <a:avLst/>
          </a:prstGeom>
        </p:spPr>
        <p:txBody>
          <a:bodyPr/>
          <a:lstStyle>
            <a:lvl1pPr marL="0" indent="0">
              <a:buNone/>
              <a:defRPr/>
            </a:lvl1pPr>
          </a:lstStyle>
          <a:p>
            <a:r>
              <a:rPr lang="en-US" dirty="0"/>
              <a:t>Add image</a:t>
            </a:r>
          </a:p>
        </p:txBody>
      </p:sp>
      <p:sp>
        <p:nvSpPr>
          <p:cNvPr id="11" name="Picture Placeholder 21">
            <a:extLst>
              <a:ext uri="{FF2B5EF4-FFF2-40B4-BE49-F238E27FC236}">
                <a16:creationId xmlns:a16="http://schemas.microsoft.com/office/drawing/2014/main" id="{92C94967-22D6-464D-A746-ED85907B8236}"/>
              </a:ext>
            </a:extLst>
          </p:cNvPr>
          <p:cNvSpPr>
            <a:spLocks noGrp="1"/>
          </p:cNvSpPr>
          <p:nvPr>
            <p:ph type="pic" sz="quarter" idx="20" hasCustomPrompt="1"/>
          </p:nvPr>
        </p:nvSpPr>
        <p:spPr>
          <a:xfrm>
            <a:off x="5969000" y="1079563"/>
            <a:ext cx="3047952" cy="2285926"/>
          </a:xfrm>
          <a:prstGeom prst="rect">
            <a:avLst/>
          </a:prstGeom>
        </p:spPr>
        <p:txBody>
          <a:bodyPr/>
          <a:lstStyle>
            <a:lvl1pPr marL="0" indent="0">
              <a:buNone/>
              <a:defRPr/>
            </a:lvl1pPr>
          </a:lstStyle>
          <a:p>
            <a:r>
              <a:rPr lang="en-US" dirty="0"/>
              <a:t>Add image</a:t>
            </a:r>
          </a:p>
        </p:txBody>
      </p:sp>
      <p:sp>
        <p:nvSpPr>
          <p:cNvPr id="12" name="Picture Placeholder 21">
            <a:extLst>
              <a:ext uri="{FF2B5EF4-FFF2-40B4-BE49-F238E27FC236}">
                <a16:creationId xmlns:a16="http://schemas.microsoft.com/office/drawing/2014/main" id="{6C5A1459-93E7-F041-A621-1FC330B56D5C}"/>
              </a:ext>
            </a:extLst>
          </p:cNvPr>
          <p:cNvSpPr>
            <a:spLocks noGrp="1"/>
          </p:cNvSpPr>
          <p:nvPr>
            <p:ph type="pic" sz="quarter" idx="21" hasCustomPrompt="1"/>
          </p:nvPr>
        </p:nvSpPr>
        <p:spPr>
          <a:xfrm>
            <a:off x="5969000" y="3492439"/>
            <a:ext cx="3047952" cy="2285926"/>
          </a:xfrm>
          <a:prstGeom prst="rect">
            <a:avLst/>
          </a:prstGeom>
        </p:spPr>
        <p:txBody>
          <a:bodyPr/>
          <a:lstStyle>
            <a:lvl1pPr marL="0" indent="0">
              <a:buNone/>
              <a:defRPr/>
            </a:lvl1pPr>
          </a:lstStyle>
          <a:p>
            <a:r>
              <a:rPr lang="en-US" dirty="0"/>
              <a:t>Add image</a:t>
            </a:r>
          </a:p>
        </p:txBody>
      </p:sp>
      <p:sp>
        <p:nvSpPr>
          <p:cNvPr id="13" name="Picture Placeholder 21">
            <a:extLst>
              <a:ext uri="{FF2B5EF4-FFF2-40B4-BE49-F238E27FC236}">
                <a16:creationId xmlns:a16="http://schemas.microsoft.com/office/drawing/2014/main" id="{A4F6A290-7137-B146-AFBE-2084E7017818}"/>
              </a:ext>
            </a:extLst>
          </p:cNvPr>
          <p:cNvSpPr>
            <a:spLocks noGrp="1"/>
          </p:cNvSpPr>
          <p:nvPr>
            <p:ph type="pic" sz="quarter" idx="22" hasCustomPrompt="1"/>
          </p:nvPr>
        </p:nvSpPr>
        <p:spPr>
          <a:xfrm>
            <a:off x="9144002" y="1079562"/>
            <a:ext cx="3047952" cy="2285926"/>
          </a:xfrm>
          <a:prstGeom prst="rect">
            <a:avLst/>
          </a:prstGeom>
        </p:spPr>
        <p:txBody>
          <a:bodyPr/>
          <a:lstStyle>
            <a:lvl1pPr marL="0" indent="0">
              <a:buNone/>
              <a:defRPr/>
            </a:lvl1pPr>
          </a:lstStyle>
          <a:p>
            <a:r>
              <a:rPr lang="en-US" dirty="0"/>
              <a:t>Add image</a:t>
            </a:r>
          </a:p>
        </p:txBody>
      </p:sp>
      <p:sp>
        <p:nvSpPr>
          <p:cNvPr id="14" name="Picture Placeholder 21">
            <a:extLst>
              <a:ext uri="{FF2B5EF4-FFF2-40B4-BE49-F238E27FC236}">
                <a16:creationId xmlns:a16="http://schemas.microsoft.com/office/drawing/2014/main" id="{5B2B6CDC-F7F1-F943-BF92-AEEAF97EAA15}"/>
              </a:ext>
            </a:extLst>
          </p:cNvPr>
          <p:cNvSpPr>
            <a:spLocks noGrp="1"/>
          </p:cNvSpPr>
          <p:nvPr>
            <p:ph type="pic" sz="quarter" idx="23" hasCustomPrompt="1"/>
          </p:nvPr>
        </p:nvSpPr>
        <p:spPr>
          <a:xfrm>
            <a:off x="9144002" y="3492438"/>
            <a:ext cx="3047952" cy="2285926"/>
          </a:xfrm>
          <a:prstGeom prst="rect">
            <a:avLst/>
          </a:prstGeom>
        </p:spPr>
        <p:txBody>
          <a:bodyPr/>
          <a:lstStyle>
            <a:lvl1pPr marL="0" indent="0">
              <a:buNone/>
              <a:defRPr/>
            </a:lvl1pPr>
          </a:lstStyle>
          <a:p>
            <a:r>
              <a:rPr lang="en-US" dirty="0"/>
              <a:t>Add image</a:t>
            </a:r>
          </a:p>
        </p:txBody>
      </p:sp>
    </p:spTree>
    <p:extLst>
      <p:ext uri="{BB962C8B-B14F-4D97-AF65-F5344CB8AC3E}">
        <p14:creationId xmlns:p14="http://schemas.microsoft.com/office/powerpoint/2010/main" val="387936857"/>
      </p:ext>
    </p:extLst>
  </p:cSld>
  <p:clrMapOvr>
    <a:masterClrMapping/>
  </p:clrMapOvr>
  <p:transition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bout DW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D688D-750C-3443-9081-323F92F1C9AF}"/>
              </a:ext>
            </a:extLst>
          </p:cNvPr>
          <p:cNvSpPr txBox="1"/>
          <p:nvPr/>
        </p:nvSpPr>
        <p:spPr>
          <a:xfrm>
            <a:off x="640708" y="724272"/>
            <a:ext cx="3861995" cy="553998"/>
          </a:xfrm>
          <a:prstGeom prst="rect">
            <a:avLst/>
          </a:prstGeom>
          <a:noFill/>
        </p:spPr>
        <p:txBody>
          <a:bodyPr wrap="square" lIns="0" tIns="0" rIns="0" bIns="0" rtlCol="0">
            <a:spAutoFit/>
          </a:bodyPr>
          <a:lstStyle/>
          <a:p>
            <a:r>
              <a:rPr lang="en-US" sz="3600" b="1" dirty="0">
                <a:solidFill>
                  <a:srgbClr val="393939"/>
                </a:solidFill>
              </a:rPr>
              <a:t>DWT at a Glance</a:t>
            </a:r>
          </a:p>
        </p:txBody>
      </p:sp>
      <p:pic>
        <p:nvPicPr>
          <p:cNvPr id="6" name="Picture 5">
            <a:extLst>
              <a:ext uri="{FF2B5EF4-FFF2-40B4-BE49-F238E27FC236}">
                <a16:creationId xmlns:a16="http://schemas.microsoft.com/office/drawing/2014/main" id="{213D6590-09F7-9248-96D9-536479A87E07}"/>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
        <p:nvSpPr>
          <p:cNvPr id="39" name="TextBox 38">
            <a:extLst>
              <a:ext uri="{FF2B5EF4-FFF2-40B4-BE49-F238E27FC236}">
                <a16:creationId xmlns:a16="http://schemas.microsoft.com/office/drawing/2014/main" id="{1022644C-9874-2A46-B00A-73C011B0F3DA}"/>
              </a:ext>
            </a:extLst>
          </p:cNvPr>
          <p:cNvSpPr txBox="1"/>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dirty="0">
                <a:solidFill>
                  <a:schemeClr val="tx1"/>
                </a:solidFill>
                <a:effectLst/>
                <a:latin typeface="+mn-lt"/>
                <a:ea typeface="+mn-ea"/>
                <a:cs typeface="+mn-cs"/>
              </a:rPr>
              <a:t>Across our U.S. offices, we deliver value that includes not just </a:t>
            </a:r>
            <a:r>
              <a:rPr lang="en-US" sz="1600" b="1" i="0" u="none" strike="noStrike" kern="1200" dirty="0">
                <a:solidFill>
                  <a:schemeClr val="tx1"/>
                </a:solidFill>
                <a:effectLst/>
                <a:latin typeface="+mn-lt"/>
                <a:ea typeface="+mn-ea"/>
                <a:cs typeface="+mn-cs"/>
              </a:rPr>
              <a:t>best-in-class legal service</a:t>
            </a:r>
            <a:r>
              <a:rPr lang="en-US" sz="1600" b="0" i="0" kern="1200" dirty="0">
                <a:solidFill>
                  <a:schemeClr val="tx1"/>
                </a:solidFill>
                <a:effectLst/>
                <a:latin typeface="+mn-lt"/>
                <a:ea typeface="+mn-ea"/>
                <a:cs typeface="+mn-cs"/>
              </a:rPr>
              <a:t> but also </a:t>
            </a:r>
            <a:r>
              <a:rPr lang="en-US" sz="1600" b="1" i="0" u="none" strike="noStrike" kern="1200" dirty="0">
                <a:solidFill>
                  <a:schemeClr val="tx1"/>
                </a:solidFill>
                <a:effectLst/>
                <a:latin typeface="+mn-lt"/>
                <a:ea typeface="+mn-ea"/>
                <a:cs typeface="+mn-cs"/>
              </a:rPr>
              <a:t>business insight</a:t>
            </a:r>
            <a:r>
              <a:rPr lang="en-US" sz="1600" b="1" i="0" kern="1200" dirty="0">
                <a:solidFill>
                  <a:schemeClr val="tx1"/>
                </a:solidFill>
                <a:effectLst/>
                <a:latin typeface="+mn-lt"/>
                <a:ea typeface="+mn-ea"/>
                <a:cs typeface="+mn-cs"/>
              </a:rPr>
              <a:t>, </a:t>
            </a:r>
            <a:r>
              <a:rPr lang="en-US" sz="1600" b="1" i="0" u="none" strike="noStrike" kern="1200" dirty="0">
                <a:solidFill>
                  <a:schemeClr val="tx1"/>
                </a:solidFill>
                <a:effectLst/>
                <a:latin typeface="+mn-lt"/>
                <a:ea typeface="+mn-ea"/>
                <a:cs typeface="+mn-cs"/>
              </a:rPr>
              <a:t>user-friendliness</a:t>
            </a:r>
            <a:r>
              <a:rPr lang="en-US" sz="1600" b="0" i="0" kern="1200" dirty="0">
                <a:solidFill>
                  <a:schemeClr val="tx1"/>
                </a:solidFill>
                <a:effectLst/>
                <a:latin typeface="+mn-lt"/>
                <a:ea typeface="+mn-ea"/>
                <a:cs typeface="+mn-cs"/>
              </a:rPr>
              <a:t> and </a:t>
            </a:r>
            <a:r>
              <a:rPr lang="en-US" sz="1600" b="1" i="0" u="none" strike="noStrike" kern="1200" dirty="0">
                <a:solidFill>
                  <a:schemeClr val="tx1"/>
                </a:solidFill>
                <a:effectLst/>
                <a:latin typeface="+mn-lt"/>
                <a:ea typeface="+mn-ea"/>
                <a:cs typeface="+mn-cs"/>
              </a:rPr>
              <a:t>flawless support</a:t>
            </a:r>
            <a:r>
              <a:rPr lang="en-US" sz="1600" b="0" i="0" kern="1200" dirty="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dirty="0"/>
          </a:p>
        </p:txBody>
      </p:sp>
      <p:grpSp>
        <p:nvGrpSpPr>
          <p:cNvPr id="40" name="Group 39">
            <a:extLst>
              <a:ext uri="{FF2B5EF4-FFF2-40B4-BE49-F238E27FC236}">
                <a16:creationId xmlns:a16="http://schemas.microsoft.com/office/drawing/2014/main" id="{F1CD2A2D-798B-B848-BB97-A75A3F61D7EE}"/>
              </a:ext>
            </a:extLst>
          </p:cNvPr>
          <p:cNvGrpSpPr/>
          <p:nvPr/>
        </p:nvGrpSpPr>
        <p:grpSpPr>
          <a:xfrm>
            <a:off x="5043562" y="2067454"/>
            <a:ext cx="7061197" cy="3922655"/>
            <a:chOff x="2395746" y="1668865"/>
            <a:chExt cx="7591170" cy="4217067"/>
          </a:xfrm>
        </p:grpSpPr>
        <p:pic>
          <p:nvPicPr>
            <p:cNvPr id="41" name="Picture 31">
              <a:extLst>
                <a:ext uri="{FF2B5EF4-FFF2-40B4-BE49-F238E27FC236}">
                  <a16:creationId xmlns:a16="http://schemas.microsoft.com/office/drawing/2014/main" id="{15A1A4F0-100D-F54A-9FA1-499513D294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5746" y="1668865"/>
              <a:ext cx="7400954" cy="4217067"/>
            </a:xfrm>
            <a:prstGeom prst="rect">
              <a:avLst/>
            </a:prstGeom>
            <a:noFill/>
          </p:spPr>
        </p:pic>
        <p:grpSp>
          <p:nvGrpSpPr>
            <p:cNvPr id="42" name="Group 41">
              <a:extLst>
                <a:ext uri="{FF2B5EF4-FFF2-40B4-BE49-F238E27FC236}">
                  <a16:creationId xmlns:a16="http://schemas.microsoft.com/office/drawing/2014/main" id="{4FDD4807-49C0-2542-9512-65CA589F7597}"/>
                </a:ext>
              </a:extLst>
            </p:cNvPr>
            <p:cNvGrpSpPr/>
            <p:nvPr/>
          </p:nvGrpSpPr>
          <p:grpSpPr>
            <a:xfrm>
              <a:off x="7499859" y="2903099"/>
              <a:ext cx="1236136" cy="345780"/>
              <a:chOff x="6300791" y="2968849"/>
              <a:chExt cx="1236136" cy="345780"/>
            </a:xfrm>
          </p:grpSpPr>
          <p:pic>
            <p:nvPicPr>
              <p:cNvPr id="70" name="Graphic 69">
                <a:extLst>
                  <a:ext uri="{FF2B5EF4-FFF2-40B4-BE49-F238E27FC236}">
                    <a16:creationId xmlns:a16="http://schemas.microsoft.com/office/drawing/2014/main" id="{686DC849-DFFB-4042-B256-B4A3740DD0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1272" y="2970763"/>
                <a:ext cx="1223111" cy="343866"/>
              </a:xfrm>
              <a:prstGeom prst="rect">
                <a:avLst/>
              </a:prstGeom>
            </p:spPr>
          </p:pic>
          <p:sp>
            <p:nvSpPr>
              <p:cNvPr id="71" name="TextBox 70">
                <a:extLst>
                  <a:ext uri="{FF2B5EF4-FFF2-40B4-BE49-F238E27FC236}">
                    <a16:creationId xmlns:a16="http://schemas.microsoft.com/office/drawing/2014/main" id="{EC1C1980-7119-9147-9A4A-4A214953D903}"/>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Washington, D.C.</a:t>
                </a:r>
              </a:p>
            </p:txBody>
          </p:sp>
        </p:grpSp>
        <p:grpSp>
          <p:nvGrpSpPr>
            <p:cNvPr id="43" name="Group 42">
              <a:extLst>
                <a:ext uri="{FF2B5EF4-FFF2-40B4-BE49-F238E27FC236}">
                  <a16:creationId xmlns:a16="http://schemas.microsoft.com/office/drawing/2014/main" id="{CCD8F79C-D5B5-A142-8631-9632F5402359}"/>
                </a:ext>
              </a:extLst>
            </p:cNvPr>
            <p:cNvGrpSpPr/>
            <p:nvPr/>
          </p:nvGrpSpPr>
          <p:grpSpPr>
            <a:xfrm flipH="1">
              <a:off x="8888648" y="2524180"/>
              <a:ext cx="1098268" cy="345780"/>
              <a:chOff x="6240612" y="2968849"/>
              <a:chExt cx="1283770" cy="345780"/>
            </a:xfrm>
          </p:grpSpPr>
          <p:pic>
            <p:nvPicPr>
              <p:cNvPr id="68" name="Graphic 67">
                <a:extLst>
                  <a:ext uri="{FF2B5EF4-FFF2-40B4-BE49-F238E27FC236}">
                    <a16:creationId xmlns:a16="http://schemas.microsoft.com/office/drawing/2014/main" id="{BF71C6F3-03EB-8841-9AD3-9C4F7A11A5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0612" y="2970763"/>
                <a:ext cx="1283770" cy="343866"/>
              </a:xfrm>
              <a:prstGeom prst="rect">
                <a:avLst/>
              </a:prstGeom>
            </p:spPr>
          </p:pic>
          <p:sp>
            <p:nvSpPr>
              <p:cNvPr id="69" name="TextBox 68">
                <a:extLst>
                  <a:ext uri="{FF2B5EF4-FFF2-40B4-BE49-F238E27FC236}">
                    <a16:creationId xmlns:a16="http://schemas.microsoft.com/office/drawing/2014/main" id="{3248D38C-531B-1B40-A458-CFDAACE103A1}"/>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New York, NY</a:t>
                </a:r>
              </a:p>
            </p:txBody>
          </p:sp>
        </p:grpSp>
        <p:grpSp>
          <p:nvGrpSpPr>
            <p:cNvPr id="44" name="Group 43">
              <a:extLst>
                <a:ext uri="{FF2B5EF4-FFF2-40B4-BE49-F238E27FC236}">
                  <a16:creationId xmlns:a16="http://schemas.microsoft.com/office/drawing/2014/main" id="{96B92510-BE29-124A-92AA-F6AE6B5ABBAA}"/>
                </a:ext>
              </a:extLst>
            </p:cNvPr>
            <p:cNvGrpSpPr/>
            <p:nvPr/>
          </p:nvGrpSpPr>
          <p:grpSpPr>
            <a:xfrm>
              <a:off x="6375645" y="2610221"/>
              <a:ext cx="1236136" cy="345780"/>
              <a:chOff x="6329214" y="2968849"/>
              <a:chExt cx="1236136" cy="345780"/>
            </a:xfrm>
          </p:grpSpPr>
          <p:pic>
            <p:nvPicPr>
              <p:cNvPr id="66" name="Graphic 65">
                <a:extLst>
                  <a:ext uri="{FF2B5EF4-FFF2-40B4-BE49-F238E27FC236}">
                    <a16:creationId xmlns:a16="http://schemas.microsoft.com/office/drawing/2014/main" id="{203CBFA0-F5E9-6444-8167-DA7C9BF96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3833" y="2970763"/>
                <a:ext cx="1160548" cy="343866"/>
              </a:xfrm>
              <a:prstGeom prst="rect">
                <a:avLst/>
              </a:prstGeom>
            </p:spPr>
          </p:pic>
          <p:sp>
            <p:nvSpPr>
              <p:cNvPr id="67" name="TextBox 66">
                <a:extLst>
                  <a:ext uri="{FF2B5EF4-FFF2-40B4-BE49-F238E27FC236}">
                    <a16:creationId xmlns:a16="http://schemas.microsoft.com/office/drawing/2014/main" id="{FE2EBEF8-DD5B-EF41-9092-22FB6CE658EE}"/>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Chicago, IL</a:t>
                </a:r>
              </a:p>
            </p:txBody>
          </p:sp>
        </p:grpSp>
        <p:grpSp>
          <p:nvGrpSpPr>
            <p:cNvPr id="45" name="Group 44">
              <a:extLst>
                <a:ext uri="{FF2B5EF4-FFF2-40B4-BE49-F238E27FC236}">
                  <a16:creationId xmlns:a16="http://schemas.microsoft.com/office/drawing/2014/main" id="{34537D51-0229-7245-B55E-3C45AEBF1D70}"/>
                </a:ext>
              </a:extLst>
            </p:cNvPr>
            <p:cNvGrpSpPr/>
            <p:nvPr/>
          </p:nvGrpSpPr>
          <p:grpSpPr>
            <a:xfrm flipH="1">
              <a:off x="4070118" y="1703171"/>
              <a:ext cx="1702228" cy="345780"/>
              <a:chOff x="6329214" y="2968849"/>
              <a:chExt cx="1236136" cy="345780"/>
            </a:xfrm>
          </p:grpSpPr>
          <p:pic>
            <p:nvPicPr>
              <p:cNvPr id="64" name="Graphic 63">
                <a:extLst>
                  <a:ext uri="{FF2B5EF4-FFF2-40B4-BE49-F238E27FC236}">
                    <a16:creationId xmlns:a16="http://schemas.microsoft.com/office/drawing/2014/main" id="{D63E053B-4C4E-1C4E-B604-22D644ADF4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3833" y="2970763"/>
                <a:ext cx="1160548" cy="343866"/>
              </a:xfrm>
              <a:prstGeom prst="rect">
                <a:avLst/>
              </a:prstGeom>
            </p:spPr>
          </p:pic>
          <p:sp>
            <p:nvSpPr>
              <p:cNvPr id="65" name="TextBox 64">
                <a:extLst>
                  <a:ext uri="{FF2B5EF4-FFF2-40B4-BE49-F238E27FC236}">
                    <a16:creationId xmlns:a16="http://schemas.microsoft.com/office/drawing/2014/main" id="{DFB0CA20-50BA-8149-92FB-C247EA12498C}"/>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Seattle/Bellevue, WA</a:t>
                </a:r>
              </a:p>
            </p:txBody>
          </p:sp>
        </p:grpSp>
        <p:grpSp>
          <p:nvGrpSpPr>
            <p:cNvPr id="46" name="Group 45">
              <a:extLst>
                <a:ext uri="{FF2B5EF4-FFF2-40B4-BE49-F238E27FC236}">
                  <a16:creationId xmlns:a16="http://schemas.microsoft.com/office/drawing/2014/main" id="{730ECF14-2D8F-FE41-81CC-5771E38BCCA1}"/>
                </a:ext>
              </a:extLst>
            </p:cNvPr>
            <p:cNvGrpSpPr/>
            <p:nvPr/>
          </p:nvGrpSpPr>
          <p:grpSpPr>
            <a:xfrm>
              <a:off x="2943778" y="1930902"/>
              <a:ext cx="1183949" cy="346591"/>
              <a:chOff x="5979947" y="2968038"/>
              <a:chExt cx="1544434" cy="346591"/>
            </a:xfrm>
          </p:grpSpPr>
          <p:pic>
            <p:nvPicPr>
              <p:cNvPr id="62" name="Graphic 61">
                <a:extLst>
                  <a:ext uri="{FF2B5EF4-FFF2-40B4-BE49-F238E27FC236}">
                    <a16:creationId xmlns:a16="http://schemas.microsoft.com/office/drawing/2014/main" id="{0E30E8CC-EEE5-954B-9F97-D1014459FE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5167" y="2970763"/>
                <a:ext cx="1489214" cy="343866"/>
              </a:xfrm>
              <a:prstGeom prst="rect">
                <a:avLst/>
              </a:prstGeom>
            </p:spPr>
          </p:pic>
          <p:sp>
            <p:nvSpPr>
              <p:cNvPr id="63" name="TextBox 62">
                <a:extLst>
                  <a:ext uri="{FF2B5EF4-FFF2-40B4-BE49-F238E27FC236}">
                    <a16:creationId xmlns:a16="http://schemas.microsoft.com/office/drawing/2014/main" id="{616A4FD2-7A0C-CE48-9DFB-F27E5FDE7E11}"/>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 Portland, OR</a:t>
                </a:r>
              </a:p>
            </p:txBody>
          </p:sp>
        </p:grpSp>
        <p:grpSp>
          <p:nvGrpSpPr>
            <p:cNvPr id="47" name="Group 46">
              <a:extLst>
                <a:ext uri="{FF2B5EF4-FFF2-40B4-BE49-F238E27FC236}">
                  <a16:creationId xmlns:a16="http://schemas.microsoft.com/office/drawing/2014/main" id="{53199B53-F99C-7645-A49A-D7832514EF89}"/>
                </a:ext>
              </a:extLst>
            </p:cNvPr>
            <p:cNvGrpSpPr/>
            <p:nvPr/>
          </p:nvGrpSpPr>
          <p:grpSpPr>
            <a:xfrm flipH="1" flipV="1">
              <a:off x="8594063" y="3316127"/>
              <a:ext cx="1100410" cy="368276"/>
              <a:chOff x="6229698" y="2970764"/>
              <a:chExt cx="1286274" cy="343866"/>
            </a:xfrm>
          </p:grpSpPr>
          <p:pic>
            <p:nvPicPr>
              <p:cNvPr id="60" name="Graphic 59">
                <a:extLst>
                  <a:ext uri="{FF2B5EF4-FFF2-40B4-BE49-F238E27FC236}">
                    <a16:creationId xmlns:a16="http://schemas.microsoft.com/office/drawing/2014/main" id="{210C86EA-6191-A64B-8F31-FFB5EF7D8F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9698" y="2970764"/>
                <a:ext cx="1286274" cy="343866"/>
              </a:xfrm>
              <a:prstGeom prst="rect">
                <a:avLst/>
              </a:prstGeom>
            </p:spPr>
          </p:pic>
          <p:sp>
            <p:nvSpPr>
              <p:cNvPr id="61" name="TextBox 60">
                <a:extLst>
                  <a:ext uri="{FF2B5EF4-FFF2-40B4-BE49-F238E27FC236}">
                    <a16:creationId xmlns:a16="http://schemas.microsoft.com/office/drawing/2014/main" id="{2A87DE1D-A4BF-7246-9B63-609ECFE152BE}"/>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Richmond, VA</a:t>
                </a:r>
              </a:p>
            </p:txBody>
          </p:sp>
        </p:grpSp>
        <p:grpSp>
          <p:nvGrpSpPr>
            <p:cNvPr id="48" name="Group 47">
              <a:extLst>
                <a:ext uri="{FF2B5EF4-FFF2-40B4-BE49-F238E27FC236}">
                  <a16:creationId xmlns:a16="http://schemas.microsoft.com/office/drawing/2014/main" id="{62CB7881-AC21-8046-929A-A5B9FC71DBC4}"/>
                </a:ext>
              </a:extLst>
            </p:cNvPr>
            <p:cNvGrpSpPr/>
            <p:nvPr/>
          </p:nvGrpSpPr>
          <p:grpSpPr>
            <a:xfrm flipH="1">
              <a:off x="3858575" y="2880785"/>
              <a:ext cx="1358075" cy="345780"/>
              <a:chOff x="6219401" y="2968849"/>
              <a:chExt cx="1304981" cy="345780"/>
            </a:xfrm>
          </p:grpSpPr>
          <p:pic>
            <p:nvPicPr>
              <p:cNvPr id="58" name="Graphic 57">
                <a:extLst>
                  <a:ext uri="{FF2B5EF4-FFF2-40B4-BE49-F238E27FC236}">
                    <a16:creationId xmlns:a16="http://schemas.microsoft.com/office/drawing/2014/main" id="{7C899BF1-D21E-B147-A7AD-E0DCAFD27D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9401" y="2970763"/>
                <a:ext cx="1304981" cy="343866"/>
              </a:xfrm>
              <a:prstGeom prst="rect">
                <a:avLst/>
              </a:prstGeom>
            </p:spPr>
          </p:pic>
          <p:sp>
            <p:nvSpPr>
              <p:cNvPr id="59" name="TextBox 58">
                <a:extLst>
                  <a:ext uri="{FF2B5EF4-FFF2-40B4-BE49-F238E27FC236}">
                    <a16:creationId xmlns:a16="http://schemas.microsoft.com/office/drawing/2014/main" id="{C5F160E8-7F52-5E4D-BCE0-62AE5773C464}"/>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San Francisco, CA</a:t>
                </a:r>
              </a:p>
            </p:txBody>
          </p:sp>
        </p:grpSp>
        <p:grpSp>
          <p:nvGrpSpPr>
            <p:cNvPr id="49" name="Group 48">
              <a:extLst>
                <a:ext uri="{FF2B5EF4-FFF2-40B4-BE49-F238E27FC236}">
                  <a16:creationId xmlns:a16="http://schemas.microsoft.com/office/drawing/2014/main" id="{23645718-47DA-9744-AA68-FB2EE211DA15}"/>
                </a:ext>
              </a:extLst>
            </p:cNvPr>
            <p:cNvGrpSpPr/>
            <p:nvPr/>
          </p:nvGrpSpPr>
          <p:grpSpPr>
            <a:xfrm>
              <a:off x="3128307" y="3848007"/>
              <a:ext cx="1261851" cy="370451"/>
              <a:chOff x="3020408" y="3653591"/>
              <a:chExt cx="1261851" cy="370451"/>
            </a:xfrm>
          </p:grpSpPr>
          <p:pic>
            <p:nvPicPr>
              <p:cNvPr id="56" name="Graphic 55">
                <a:extLst>
                  <a:ext uri="{FF2B5EF4-FFF2-40B4-BE49-F238E27FC236}">
                    <a16:creationId xmlns:a16="http://schemas.microsoft.com/office/drawing/2014/main" id="{E88AEDAF-123F-3940-B312-F71301410C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20408" y="3653591"/>
                <a:ext cx="1261851" cy="347472"/>
              </a:xfrm>
              <a:prstGeom prst="rect">
                <a:avLst/>
              </a:prstGeom>
            </p:spPr>
          </p:pic>
          <p:sp>
            <p:nvSpPr>
              <p:cNvPr id="57" name="TextBox 56">
                <a:extLst>
                  <a:ext uri="{FF2B5EF4-FFF2-40B4-BE49-F238E27FC236}">
                    <a16:creationId xmlns:a16="http://schemas.microsoft.com/office/drawing/2014/main" id="{E310065C-64AA-6243-9843-D04A1B754F11}"/>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mn-lt"/>
                    <a:ea typeface="+mn-ea"/>
                    <a:cs typeface="+mn-cs"/>
                  </a:rPr>
                  <a:t>Los Angeles, CA</a:t>
                </a:r>
              </a:p>
            </p:txBody>
          </p:sp>
        </p:grpSp>
        <p:grpSp>
          <p:nvGrpSpPr>
            <p:cNvPr id="50" name="Group 49">
              <a:extLst>
                <a:ext uri="{FF2B5EF4-FFF2-40B4-BE49-F238E27FC236}">
                  <a16:creationId xmlns:a16="http://schemas.microsoft.com/office/drawing/2014/main" id="{7628FB17-80A3-554B-AF41-9F449D339A61}"/>
                </a:ext>
              </a:extLst>
            </p:cNvPr>
            <p:cNvGrpSpPr/>
            <p:nvPr/>
          </p:nvGrpSpPr>
          <p:grpSpPr>
            <a:xfrm>
              <a:off x="3019468" y="3562087"/>
              <a:ext cx="1338363" cy="345777"/>
              <a:chOff x="6137895" y="2860521"/>
              <a:chExt cx="1338363" cy="345777"/>
            </a:xfrm>
          </p:grpSpPr>
          <p:pic>
            <p:nvPicPr>
              <p:cNvPr id="54" name="Graphic 53">
                <a:extLst>
                  <a:ext uri="{FF2B5EF4-FFF2-40B4-BE49-F238E27FC236}">
                    <a16:creationId xmlns:a16="http://schemas.microsoft.com/office/drawing/2014/main" id="{5F6A617A-08F6-0B4C-AB56-3E56BE92B6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7895" y="2862432"/>
                <a:ext cx="1338363" cy="343866"/>
              </a:xfrm>
              <a:prstGeom prst="rect">
                <a:avLst/>
              </a:prstGeom>
            </p:spPr>
          </p:pic>
          <p:sp>
            <p:nvSpPr>
              <p:cNvPr id="55" name="TextBox 54">
                <a:extLst>
                  <a:ext uri="{FF2B5EF4-FFF2-40B4-BE49-F238E27FC236}">
                    <a16:creationId xmlns:a16="http://schemas.microsoft.com/office/drawing/2014/main" id="{58C370F1-6785-B644-A9B7-CD647030822D}"/>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Culver City, CA</a:t>
                </a:r>
              </a:p>
            </p:txBody>
          </p:sp>
        </p:grpSp>
        <p:grpSp>
          <p:nvGrpSpPr>
            <p:cNvPr id="51" name="Group 50">
              <a:extLst>
                <a:ext uri="{FF2B5EF4-FFF2-40B4-BE49-F238E27FC236}">
                  <a16:creationId xmlns:a16="http://schemas.microsoft.com/office/drawing/2014/main" id="{321A2F16-46AD-724C-9970-49EC1EA3E10E}"/>
                </a:ext>
              </a:extLst>
            </p:cNvPr>
            <p:cNvGrpSpPr/>
            <p:nvPr/>
          </p:nvGrpSpPr>
          <p:grpSpPr>
            <a:xfrm flipH="1">
              <a:off x="3759232" y="4697831"/>
              <a:ext cx="1296045" cy="345780"/>
              <a:chOff x="6329214" y="2968849"/>
              <a:chExt cx="1236136" cy="345780"/>
            </a:xfrm>
          </p:grpSpPr>
          <p:pic>
            <p:nvPicPr>
              <p:cNvPr id="52" name="Graphic 51">
                <a:extLst>
                  <a:ext uri="{FF2B5EF4-FFF2-40B4-BE49-F238E27FC236}">
                    <a16:creationId xmlns:a16="http://schemas.microsoft.com/office/drawing/2014/main" id="{2CB02B6F-51BB-E347-B93D-B9FE8CE854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3833" y="2970763"/>
                <a:ext cx="1160548" cy="343866"/>
              </a:xfrm>
              <a:prstGeom prst="rect">
                <a:avLst/>
              </a:prstGeom>
            </p:spPr>
          </p:pic>
          <p:sp>
            <p:nvSpPr>
              <p:cNvPr id="53" name="TextBox 52">
                <a:extLst>
                  <a:ext uri="{FF2B5EF4-FFF2-40B4-BE49-F238E27FC236}">
                    <a16:creationId xmlns:a16="http://schemas.microsoft.com/office/drawing/2014/main" id="{5427EAA3-4D52-5245-94DF-A6C9A8DB8D45}"/>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Anchorage, AK</a:t>
                </a:r>
              </a:p>
            </p:txBody>
          </p:sp>
        </p:grpSp>
      </p:grpSp>
    </p:spTree>
    <p:extLst>
      <p:ext uri="{BB962C8B-B14F-4D97-AF65-F5344CB8AC3E}">
        <p14:creationId xmlns:p14="http://schemas.microsoft.com/office/powerpoint/2010/main" val="3268581217"/>
      </p:ext>
    </p:extLst>
  </p:cSld>
  <p:clrMapOvr>
    <a:masterClrMapping/>
  </p:clrMapOvr>
  <p:transition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1310-8F9B-B843-BCE9-E73599A40F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1577755"/>
      </p:ext>
    </p:extLst>
  </p:cSld>
  <p:clrMapOvr>
    <a:masterClrMapping/>
  </p:clrMapOvr>
  <p:transition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ed Text">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A5D059-DCFE-0467-2717-8F96B9383C3D}"/>
              </a:ext>
            </a:extLst>
          </p:cNvPr>
          <p:cNvPicPr>
            <a:picLocks noChangeAspect="1"/>
          </p:cNvPicPr>
          <p:nvPr userDrawn="1"/>
        </p:nvPicPr>
        <p:blipFill rotWithShape="1">
          <a:blip r:embed="rId3"/>
          <a:srcRect l="52441" t="1" b="48033"/>
          <a:stretch/>
        </p:blipFill>
        <p:spPr>
          <a:xfrm rot="10800000">
            <a:off x="8231700" y="43219"/>
            <a:ext cx="3960300" cy="1279079"/>
          </a:xfrm>
          <a:prstGeom prst="rect">
            <a:avLst/>
          </a:prstGeom>
        </p:spPr>
      </p:pic>
      <p:sp>
        <p:nvSpPr>
          <p:cNvPr id="3" name="Date Placeholder 2">
            <a:extLst>
              <a:ext uri="{FF2B5EF4-FFF2-40B4-BE49-F238E27FC236}">
                <a16:creationId xmlns:a16="http://schemas.microsoft.com/office/drawing/2014/main" id="{CEF3F100-8612-76D3-7DDF-96A77DB98A36}"/>
              </a:ext>
            </a:extLst>
          </p:cNvPr>
          <p:cNvSpPr>
            <a:spLocks noGrp="1"/>
          </p:cNvSpPr>
          <p:nvPr>
            <p:ph type="dt" sz="half" idx="10"/>
          </p:nvPr>
        </p:nvSpPr>
        <p:spPr/>
        <p:txBody>
          <a:bodyPr/>
          <a:lstStyle/>
          <a:p>
            <a:fld id="{663FF20E-C53C-4F98-9F3B-7E0B968A9436}" type="datetimeFigureOut">
              <a:rPr lang="en-US" smtClean="0"/>
              <a:pPr/>
              <a:t>6/27/2023</a:t>
            </a:fld>
            <a:endParaRPr lang="en-US"/>
          </a:p>
        </p:txBody>
      </p:sp>
      <p:sp>
        <p:nvSpPr>
          <p:cNvPr id="4" name="Footer Placeholder 3">
            <a:extLst>
              <a:ext uri="{FF2B5EF4-FFF2-40B4-BE49-F238E27FC236}">
                <a16:creationId xmlns:a16="http://schemas.microsoft.com/office/drawing/2014/main" id="{FCB82EF1-38EA-DC73-B7AE-9101FA93C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65BA1-9F05-93E1-283A-42A25A61F195}"/>
              </a:ext>
            </a:extLst>
          </p:cNvPr>
          <p:cNvSpPr>
            <a:spLocks noGrp="1"/>
          </p:cNvSpPr>
          <p:nvPr>
            <p:ph type="sldNum" sz="quarter" idx="12"/>
          </p:nvPr>
        </p:nvSpPr>
        <p:spPr/>
        <p:txBody>
          <a:bodyPr/>
          <a:lstStyle/>
          <a:p>
            <a:pPr algn="r"/>
            <a:fld id="{9D35DE58-C29F-4FCE-B1AE-DC45A3171EBC}" type="slidenum">
              <a:rPr lang="en-US" smtClean="0"/>
              <a:pPr algn="r"/>
              <a:t>‹#›</a:t>
            </a:fld>
            <a:endParaRPr lang="en-US"/>
          </a:p>
        </p:txBody>
      </p:sp>
      <p:sp>
        <p:nvSpPr>
          <p:cNvPr id="9" name="Content Placeholder 8">
            <a:extLst>
              <a:ext uri="{FF2B5EF4-FFF2-40B4-BE49-F238E27FC236}">
                <a16:creationId xmlns:a16="http://schemas.microsoft.com/office/drawing/2014/main" id="{0837EB7C-F77B-175D-E6C8-272620803996}"/>
              </a:ext>
            </a:extLst>
          </p:cNvPr>
          <p:cNvSpPr>
            <a:spLocks noGrp="1"/>
          </p:cNvSpPr>
          <p:nvPr>
            <p:ph sz="quarter" idx="13" hasCustomPrompt="1"/>
          </p:nvPr>
        </p:nvSpPr>
        <p:spPr>
          <a:xfrm>
            <a:off x="640709" y="1663338"/>
            <a:ext cx="10963656" cy="4391025"/>
          </a:xfrm>
        </p:spPr>
        <p:txBody>
          <a:bodyPr lIns="0" tIns="0" rIns="0" b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11" name="Title 10">
            <a:extLst>
              <a:ext uri="{FF2B5EF4-FFF2-40B4-BE49-F238E27FC236}">
                <a16:creationId xmlns:a16="http://schemas.microsoft.com/office/drawing/2014/main" id="{C0D4605C-6895-EAD1-1CA0-241AA1A0D4C5}"/>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2162840106"/>
      </p:ext>
    </p:extLst>
  </p:cSld>
  <p:clrMapOvr>
    <a:overrideClrMapping bg1="lt1" tx1="dk1" bg2="lt2" tx2="dk2" accent1="accent1" accent2="accent2" accent3="accent3" accent4="accent4" accent5="accent5" accent6="accent6" hlink="hlink" folHlink="folHlink"/>
  </p:clrMapOvr>
  <p:transition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_Slide_Cor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7EFA66-E303-E541-8E22-DC53FEC47F50}"/>
              </a:ext>
            </a:extLst>
          </p:cNvPr>
          <p:cNvPicPr>
            <a:picLocks noChangeAspect="1"/>
          </p:cNvPicPr>
          <p:nvPr userDrawn="1"/>
        </p:nvPicPr>
        <p:blipFill rotWithShape="1">
          <a:blip r:embed="rId2"/>
          <a:srcRect l="933" t="2022" r="467"/>
          <a:stretch/>
        </p:blipFill>
        <p:spPr>
          <a:xfrm>
            <a:off x="0" y="0"/>
            <a:ext cx="12192000" cy="3803986"/>
          </a:xfrm>
          <a:prstGeom prst="rect">
            <a:avLst/>
          </a:prstGeom>
        </p:spPr>
      </p:pic>
      <p:sp>
        <p:nvSpPr>
          <p:cNvPr id="8" name="Rectangle 7">
            <a:extLst>
              <a:ext uri="{FF2B5EF4-FFF2-40B4-BE49-F238E27FC236}">
                <a16:creationId xmlns:a16="http://schemas.microsoft.com/office/drawing/2014/main" id="{00444B1A-FFD1-884E-950D-6E72586526E2}"/>
              </a:ext>
            </a:extLst>
          </p:cNvPr>
          <p:cNvSpPr/>
          <p:nvPr userDrawn="1"/>
        </p:nvSpPr>
        <p:spPr>
          <a:xfrm>
            <a:off x="3953691" y="1053736"/>
            <a:ext cx="8238309" cy="431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7E7F1C-0C41-C747-B2CC-86F4FFE1F281}"/>
              </a:ext>
            </a:extLst>
          </p:cNvPr>
          <p:cNvSpPr/>
          <p:nvPr userDrawn="1"/>
        </p:nvSpPr>
        <p:spPr>
          <a:xfrm>
            <a:off x="638660" y="5981354"/>
            <a:ext cx="980910" cy="246221"/>
          </a:xfrm>
          <a:prstGeom prst="rect">
            <a:avLst/>
          </a:prstGeom>
        </p:spPr>
        <p:txBody>
          <a:bodyPr wrap="none" lIns="0" tIns="0" rIns="0" bIns="0">
            <a:spAutoFit/>
          </a:bodyPr>
          <a:lstStyle/>
          <a:p>
            <a:pPr algn="l"/>
            <a:r>
              <a:rPr lang="en-US" sz="1600" b="1" spc="0" baseline="0" dirty="0">
                <a:ln>
                  <a:noFill/>
                </a:ln>
                <a:solidFill>
                  <a:schemeClr val="tx2"/>
                </a:solidFill>
                <a:latin typeface="Arial" charset="0"/>
                <a:ea typeface="Arial" charset="0"/>
                <a:cs typeface="Arial" charset="0"/>
              </a:rPr>
              <a:t>DWT.COM</a:t>
            </a:r>
            <a:endParaRPr lang="en-US" sz="1800" b="1" spc="0" baseline="0" dirty="0">
              <a:ln>
                <a:noFill/>
              </a:ln>
              <a:solidFill>
                <a:schemeClr val="tx2"/>
              </a:solidFill>
              <a:latin typeface="Arial" charset="0"/>
              <a:ea typeface="Arial" charset="0"/>
              <a:cs typeface="Arial" charset="0"/>
            </a:endParaRPr>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name can go </a:t>
            </a:r>
            <a:br>
              <a:rPr lang="en-US" dirty="0"/>
            </a:br>
            <a:r>
              <a:rPr lang="en-US" dirty="0"/>
              <a:t>to two lines</a:t>
            </a:r>
          </a:p>
        </p:txBody>
      </p:sp>
      <p:pic>
        <p:nvPicPr>
          <p:cNvPr id="11" name="Picture 10">
            <a:extLst>
              <a:ext uri="{FF2B5EF4-FFF2-40B4-BE49-F238E27FC236}">
                <a16:creationId xmlns:a16="http://schemas.microsoft.com/office/drawing/2014/main" id="{9F4E895A-0C5A-AD44-8DD4-6451E67ED28F}"/>
              </a:ext>
            </a:extLst>
          </p:cNvPr>
          <p:cNvPicPr>
            <a:picLocks noChangeAspect="1"/>
          </p:cNvPicPr>
          <p:nvPr userDrawn="1"/>
        </p:nvPicPr>
        <p:blipFill>
          <a:blip r:embed="rId3"/>
          <a:stretch>
            <a:fillRect/>
          </a:stretch>
        </p:blipFill>
        <p:spPr>
          <a:xfrm>
            <a:off x="9106183" y="5827508"/>
            <a:ext cx="2495118" cy="556236"/>
          </a:xfrm>
          <a:prstGeom prst="rect">
            <a:avLst/>
          </a:prstGeom>
        </p:spPr>
      </p:pic>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 Title, City</a:t>
            </a:r>
            <a:br>
              <a:rPr lang="en-US" dirty="0"/>
            </a:br>
            <a:r>
              <a:rPr lang="en-US" dirty="0"/>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SUBHEAD HERE (MAKE ALL CAPS)</a:t>
            </a:r>
          </a:p>
        </p:txBody>
      </p:sp>
      <p:sp>
        <p:nvSpPr>
          <p:cNvPr id="3" name="Footer Placeholder 2">
            <a:extLst>
              <a:ext uri="{FF2B5EF4-FFF2-40B4-BE49-F238E27FC236}">
                <a16:creationId xmlns:a16="http://schemas.microsoft.com/office/drawing/2014/main" id="{FCF82146-09A4-369D-D0AD-2E7483FC4850}"/>
              </a:ext>
            </a:extLst>
          </p:cNvPr>
          <p:cNvSpPr>
            <a:spLocks noGrp="1"/>
          </p:cNvSpPr>
          <p:nvPr>
            <p:ph type="ftr" sz="quarter" idx="27"/>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541444394"/>
      </p:ext>
    </p:extLst>
  </p:cSld>
  <p:clrMapOvr>
    <a:masterClrMapping/>
  </p:clrMapOvr>
  <p:transition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Title_Slide_Te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7EFA66-E303-E541-8E22-DC53FEC47F50}"/>
              </a:ext>
            </a:extLst>
          </p:cNvPr>
          <p:cNvPicPr>
            <a:picLocks noChangeAspect="1"/>
          </p:cNvPicPr>
          <p:nvPr userDrawn="1"/>
        </p:nvPicPr>
        <p:blipFill rotWithShape="1">
          <a:blip r:embed="rId2"/>
          <a:srcRect l="933" t="2022" r="467"/>
          <a:stretch/>
        </p:blipFill>
        <p:spPr>
          <a:xfrm>
            <a:off x="0" y="0"/>
            <a:ext cx="12192000" cy="3803986"/>
          </a:xfrm>
          <a:prstGeom prst="rect">
            <a:avLst/>
          </a:prstGeom>
        </p:spPr>
      </p:pic>
      <p:sp>
        <p:nvSpPr>
          <p:cNvPr id="8" name="Rectangle 7">
            <a:extLst>
              <a:ext uri="{FF2B5EF4-FFF2-40B4-BE49-F238E27FC236}">
                <a16:creationId xmlns:a16="http://schemas.microsoft.com/office/drawing/2014/main" id="{00444B1A-FFD1-884E-950D-6E72586526E2}"/>
              </a:ext>
            </a:extLst>
          </p:cNvPr>
          <p:cNvSpPr/>
          <p:nvPr userDrawn="1"/>
        </p:nvSpPr>
        <p:spPr>
          <a:xfrm>
            <a:off x="3953691" y="1053736"/>
            <a:ext cx="8238309" cy="4310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7E7F1C-0C41-C747-B2CC-86F4FFE1F281}"/>
              </a:ext>
            </a:extLst>
          </p:cNvPr>
          <p:cNvSpPr/>
          <p:nvPr userDrawn="1"/>
        </p:nvSpPr>
        <p:spPr>
          <a:xfrm>
            <a:off x="638660" y="5981354"/>
            <a:ext cx="980910" cy="246221"/>
          </a:xfrm>
          <a:prstGeom prst="rect">
            <a:avLst/>
          </a:prstGeom>
        </p:spPr>
        <p:txBody>
          <a:bodyPr wrap="none" lIns="0" tIns="0" rIns="0" bIns="0">
            <a:spAutoFit/>
          </a:bodyPr>
          <a:lstStyle/>
          <a:p>
            <a:pPr algn="l"/>
            <a:r>
              <a:rPr lang="en-US" sz="1600" b="1" spc="0" baseline="0" dirty="0">
                <a:ln>
                  <a:noFill/>
                </a:ln>
                <a:solidFill>
                  <a:schemeClr val="tx2"/>
                </a:solidFill>
                <a:latin typeface="Arial" charset="0"/>
                <a:ea typeface="Arial" charset="0"/>
                <a:cs typeface="Arial" charset="0"/>
              </a:rPr>
              <a:t>DWT.COM</a:t>
            </a:r>
            <a:endParaRPr lang="en-US" sz="1800" b="1" spc="0" baseline="0" dirty="0">
              <a:ln>
                <a:noFill/>
              </a:ln>
              <a:solidFill>
                <a:schemeClr val="tx2"/>
              </a:solidFill>
              <a:latin typeface="Arial" charset="0"/>
              <a:ea typeface="Arial" charset="0"/>
              <a:cs typeface="Arial" charset="0"/>
            </a:endParaRPr>
          </a:p>
        </p:txBody>
      </p:sp>
      <p:sp>
        <p:nvSpPr>
          <p:cNvPr id="10" name="Title 9">
            <a:extLst>
              <a:ext uri="{FF2B5EF4-FFF2-40B4-BE49-F238E27FC236}">
                <a16:creationId xmlns:a16="http://schemas.microsoft.com/office/drawing/2014/main" id="{6C59C2D3-8673-194C-B69B-04F3666EAC97}"/>
              </a:ext>
            </a:extLst>
          </p:cNvPr>
          <p:cNvSpPr>
            <a:spLocks noGrp="1"/>
          </p:cNvSpPr>
          <p:nvPr>
            <p:ph type="title" hasCustomPrompt="1"/>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name can go </a:t>
            </a:r>
            <a:br>
              <a:rPr lang="en-US" dirty="0"/>
            </a:br>
            <a:r>
              <a:rPr lang="en-US" dirty="0"/>
              <a:t>to two lines</a:t>
            </a:r>
          </a:p>
        </p:txBody>
      </p:sp>
      <p:pic>
        <p:nvPicPr>
          <p:cNvPr id="11" name="Picture 10">
            <a:extLst>
              <a:ext uri="{FF2B5EF4-FFF2-40B4-BE49-F238E27FC236}">
                <a16:creationId xmlns:a16="http://schemas.microsoft.com/office/drawing/2014/main" id="{9F4E895A-0C5A-AD44-8DD4-6451E67ED28F}"/>
              </a:ext>
            </a:extLst>
          </p:cNvPr>
          <p:cNvPicPr>
            <a:picLocks noChangeAspect="1"/>
          </p:cNvPicPr>
          <p:nvPr userDrawn="1"/>
        </p:nvPicPr>
        <p:blipFill>
          <a:blip r:embed="rId3"/>
          <a:stretch>
            <a:fillRect/>
          </a:stretch>
        </p:blipFill>
        <p:spPr>
          <a:xfrm>
            <a:off x="9106183" y="5827508"/>
            <a:ext cx="2495118" cy="556236"/>
          </a:xfrm>
          <a:prstGeom prst="rect">
            <a:avLst/>
          </a:prstGeom>
        </p:spPr>
      </p:pic>
      <p:sp>
        <p:nvSpPr>
          <p:cNvPr id="12" name="Text Placeholder 14">
            <a:extLst>
              <a:ext uri="{FF2B5EF4-FFF2-40B4-BE49-F238E27FC236}">
                <a16:creationId xmlns:a16="http://schemas.microsoft.com/office/drawing/2014/main" id="{7F605828-06C2-9543-8DBD-DA924924C407}"/>
              </a:ext>
            </a:extLst>
          </p:cNvPr>
          <p:cNvSpPr>
            <a:spLocks noGrp="1"/>
          </p:cNvSpPr>
          <p:nvPr>
            <p:ph type="body" sz="quarter" idx="12" hasCustomPrompt="1"/>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Enter date (move up when the title is only on one line.)</a:t>
            </a:r>
          </a:p>
        </p:txBody>
      </p:sp>
      <p:sp>
        <p:nvSpPr>
          <p:cNvPr id="13" name="Text Placeholder 14">
            <a:extLst>
              <a:ext uri="{FF2B5EF4-FFF2-40B4-BE49-F238E27FC236}">
                <a16:creationId xmlns:a16="http://schemas.microsoft.com/office/drawing/2014/main" id="{DC31F895-5E4A-6F4C-873D-65BD75F9EA16}"/>
              </a:ext>
            </a:extLst>
          </p:cNvPr>
          <p:cNvSpPr>
            <a:spLocks noGrp="1"/>
          </p:cNvSpPr>
          <p:nvPr>
            <p:ph type="body" sz="quarter" idx="24" hasCustomPrompt="1"/>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 Title, City</a:t>
            </a:r>
            <a:br>
              <a:rPr lang="en-US" dirty="0"/>
            </a:br>
            <a:r>
              <a:rPr lang="en-US" dirty="0"/>
              <a:t>Attorney name, Title, City</a:t>
            </a:r>
          </a:p>
        </p:txBody>
      </p:sp>
      <p:sp>
        <p:nvSpPr>
          <p:cNvPr id="15" name="Text Placeholder 14">
            <a:extLst>
              <a:ext uri="{FF2B5EF4-FFF2-40B4-BE49-F238E27FC236}">
                <a16:creationId xmlns:a16="http://schemas.microsoft.com/office/drawing/2014/main" id="{994D4CDC-6ECB-8E43-A9D5-A2684DCB1FCC}"/>
              </a:ext>
            </a:extLst>
          </p:cNvPr>
          <p:cNvSpPr>
            <a:spLocks noGrp="1"/>
          </p:cNvSpPr>
          <p:nvPr>
            <p:ph type="body" sz="quarter" idx="25" hasCustomPrompt="1"/>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SUBHEAD HERE (MAKE ALL CAPS)</a:t>
            </a:r>
          </a:p>
        </p:txBody>
      </p:sp>
      <p:sp>
        <p:nvSpPr>
          <p:cNvPr id="3" name="Footer Placeholder 2">
            <a:extLst>
              <a:ext uri="{FF2B5EF4-FFF2-40B4-BE49-F238E27FC236}">
                <a16:creationId xmlns:a16="http://schemas.microsoft.com/office/drawing/2014/main" id="{653A601E-8190-1D54-E035-35CE6CCBB2EA}"/>
              </a:ext>
            </a:extLst>
          </p:cNvPr>
          <p:cNvSpPr>
            <a:spLocks noGrp="1"/>
          </p:cNvSpPr>
          <p:nvPr>
            <p:ph type="ftr" sz="quarter" idx="27"/>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161194373"/>
      </p:ext>
    </p:extLst>
  </p:cSld>
  <p:clrMapOvr>
    <a:masterClrMapping/>
  </p:clrMapOvr>
  <p:transition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wo_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4336D2-5EBD-2448-B8DF-D0D814FC45F8}"/>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2" name="Date Placeholder 1">
            <a:extLst>
              <a:ext uri="{FF2B5EF4-FFF2-40B4-BE49-F238E27FC236}">
                <a16:creationId xmlns:a16="http://schemas.microsoft.com/office/drawing/2014/main" id="{6DFB66C3-D410-44F0-814F-2D0098F99614}"/>
              </a:ext>
            </a:extLst>
          </p:cNvPr>
          <p:cNvSpPr>
            <a:spLocks noGrp="1"/>
          </p:cNvSpPr>
          <p:nvPr>
            <p:ph type="dt" sz="half" idx="22"/>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5B85BC07-56BF-86F8-F894-18219F167749}"/>
              </a:ext>
            </a:extLst>
          </p:cNvPr>
          <p:cNvSpPr>
            <a:spLocks noGrp="1"/>
          </p:cNvSpPr>
          <p:nvPr>
            <p:ph type="ftr" sz="quarter" idx="23"/>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7F9312-BE11-6237-2F00-F9EB0E99D64A}"/>
              </a:ext>
            </a:extLst>
          </p:cNvPr>
          <p:cNvSpPr>
            <a:spLocks noGrp="1"/>
          </p:cNvSpPr>
          <p:nvPr>
            <p:ph type="sldNum" sz="quarter" idx="24"/>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11" name="Content Placeholder 10">
            <a:extLst>
              <a:ext uri="{FF2B5EF4-FFF2-40B4-BE49-F238E27FC236}">
                <a16:creationId xmlns:a16="http://schemas.microsoft.com/office/drawing/2014/main" id="{903CA248-5463-4B09-F702-9BA52A6907F2}"/>
              </a:ext>
            </a:extLst>
          </p:cNvPr>
          <p:cNvSpPr>
            <a:spLocks noGrp="1"/>
          </p:cNvSpPr>
          <p:nvPr>
            <p:ph sz="quarter" idx="25" hasCustomPrompt="1"/>
          </p:nvPr>
        </p:nvSpPr>
        <p:spPr>
          <a:xfrm>
            <a:off x="640709" y="1658437"/>
            <a:ext cx="5278438" cy="4206240"/>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12" name="Content Placeholder 10">
            <a:extLst>
              <a:ext uri="{FF2B5EF4-FFF2-40B4-BE49-F238E27FC236}">
                <a16:creationId xmlns:a16="http://schemas.microsoft.com/office/drawing/2014/main" id="{64923A1C-5EB8-299E-2BCE-2BF15B71FC46}"/>
              </a:ext>
            </a:extLst>
          </p:cNvPr>
          <p:cNvSpPr>
            <a:spLocks noGrp="1"/>
          </p:cNvSpPr>
          <p:nvPr>
            <p:ph sz="quarter" idx="26" hasCustomPrompt="1"/>
          </p:nvPr>
        </p:nvSpPr>
        <p:spPr>
          <a:xfrm>
            <a:off x="6325927" y="1658437"/>
            <a:ext cx="5278438" cy="4206240"/>
          </a:xfrm>
        </p:spPr>
        <p:txBody>
          <a:bodyPr lIns="0" tIns="0" rIns="0" bIns="0"/>
          <a:lstStyle>
            <a:lvl1pPr>
              <a:defRPr lang="en-US" smtClean="0"/>
            </a:lvl1pPr>
            <a:lvl2pPr>
              <a:defRPr lang="en-US" smtClean="0"/>
            </a:lvl2pPr>
            <a:lvl3pPr>
              <a:defRPr lang="en-US" smtClean="0"/>
            </a:lvl3pPr>
            <a:lvl4pPr>
              <a:defRPr lang="en-US" smtClean="0"/>
            </a:lvl4pPr>
            <a:lvl5pPr>
              <a:defRPr lang="en-US"/>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13" name="Title 12">
            <a:extLst>
              <a:ext uri="{FF2B5EF4-FFF2-40B4-BE49-F238E27FC236}">
                <a16:creationId xmlns:a16="http://schemas.microsoft.com/office/drawing/2014/main" id="{1A0159A5-6A1C-1A01-6488-DE80B736048B}"/>
              </a:ext>
            </a:extLst>
          </p:cNvPr>
          <p:cNvSpPr>
            <a:spLocks noGrp="1"/>
          </p:cNvSpPr>
          <p:nvPr>
            <p:ph type="title" hasCustomPrompt="1"/>
          </p:nvPr>
        </p:nvSpPr>
        <p:spPr>
          <a:xfrm>
            <a:off x="640709" y="649281"/>
            <a:ext cx="10963656" cy="713232"/>
          </a:xfrm>
        </p:spPr>
        <p:txBody>
          <a:bodyPr/>
          <a:lstStyle/>
          <a:p>
            <a:r>
              <a:rPr lang="en-US" dirty="0"/>
              <a:t>Click to Add Title</a:t>
            </a:r>
          </a:p>
        </p:txBody>
      </p:sp>
    </p:spTree>
    <p:extLst>
      <p:ext uri="{BB962C8B-B14F-4D97-AF65-F5344CB8AC3E}">
        <p14:creationId xmlns:p14="http://schemas.microsoft.com/office/powerpoint/2010/main" val="918313486"/>
      </p:ext>
    </p:extLst>
  </p:cSld>
  <p:clrMapOvr>
    <a:masterClrMapping/>
  </p:clrMapOvr>
  <p:transition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ext_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AC4BCB-7323-7348-B1A4-C31C2F2D1080}"/>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9" name="Picture Placeholder 2"/>
          <p:cNvSpPr>
            <a:spLocks noGrp="1"/>
          </p:cNvSpPr>
          <p:nvPr>
            <p:ph type="pic" sz="quarter" idx="13" hasCustomPrompt="1"/>
          </p:nvPr>
        </p:nvSpPr>
        <p:spPr>
          <a:xfrm>
            <a:off x="7465254" y="1709530"/>
            <a:ext cx="4139111" cy="4316132"/>
          </a:xfrm>
          <a:prstGeom prst="rect">
            <a:avLst/>
          </a:prstGeom>
        </p:spPr>
        <p:txBody>
          <a:bodyPr lIns="0" tIns="0" rIns="0" bIns="0"/>
          <a:lstStyle>
            <a:lvl1pPr marL="0" indent="0">
              <a:buNone/>
              <a:defRPr lang="en-US" dirty="0"/>
            </a:lvl1pPr>
          </a:lstStyle>
          <a:p>
            <a:pPr lvl="0">
              <a:lnSpc>
                <a:spcPct val="120000"/>
              </a:lnSpc>
              <a:buFont typeface="Wingdings" charset="2"/>
            </a:pPr>
            <a:r>
              <a:rPr lang="en-US" dirty="0"/>
              <a:t>Drag or click icon to add a picture</a:t>
            </a:r>
          </a:p>
        </p:txBody>
      </p:sp>
      <p:sp>
        <p:nvSpPr>
          <p:cNvPr id="2" name="Content Placeholder 10">
            <a:extLst>
              <a:ext uri="{FF2B5EF4-FFF2-40B4-BE49-F238E27FC236}">
                <a16:creationId xmlns:a16="http://schemas.microsoft.com/office/drawing/2014/main" id="{432ABE4E-5F29-8F0A-146B-F25870F503EA}"/>
              </a:ext>
            </a:extLst>
          </p:cNvPr>
          <p:cNvSpPr>
            <a:spLocks noGrp="1"/>
          </p:cNvSpPr>
          <p:nvPr>
            <p:ph sz="quarter" idx="25" hasCustomPrompt="1"/>
          </p:nvPr>
        </p:nvSpPr>
        <p:spPr>
          <a:xfrm>
            <a:off x="640709" y="1709530"/>
            <a:ext cx="6565392" cy="4206240"/>
          </a:xfrm>
        </p:spPr>
        <p:txBody>
          <a:bodyPr lIns="0" tIns="0" rIns="0" b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4" name="Date Placeholder 3">
            <a:extLst>
              <a:ext uri="{FF2B5EF4-FFF2-40B4-BE49-F238E27FC236}">
                <a16:creationId xmlns:a16="http://schemas.microsoft.com/office/drawing/2014/main" id="{F73B516C-FC42-F555-9195-4BDBDBBB58D4}"/>
              </a:ext>
            </a:extLst>
          </p:cNvPr>
          <p:cNvSpPr>
            <a:spLocks noGrp="1"/>
          </p:cNvSpPr>
          <p:nvPr>
            <p:ph type="dt" sz="half" idx="26"/>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6" name="Footer Placeholder 5">
            <a:extLst>
              <a:ext uri="{FF2B5EF4-FFF2-40B4-BE49-F238E27FC236}">
                <a16:creationId xmlns:a16="http://schemas.microsoft.com/office/drawing/2014/main" id="{A1B1545D-D404-3D81-94F7-A21049F7B2A2}"/>
              </a:ext>
            </a:extLst>
          </p:cNvPr>
          <p:cNvSpPr>
            <a:spLocks noGrp="1"/>
          </p:cNvSpPr>
          <p:nvPr>
            <p:ph type="ftr" sz="quarter" idx="27"/>
          </p:nvPr>
        </p:nvSpPr>
        <p:spPr>
          <a:xfrm>
            <a:off x="4038600" y="6356350"/>
            <a:ext cx="4114800"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C08B5EE0-D5C4-7532-C2D5-CD040E5367D3}"/>
              </a:ext>
            </a:extLst>
          </p:cNvPr>
          <p:cNvSpPr>
            <a:spLocks noGrp="1"/>
          </p:cNvSpPr>
          <p:nvPr>
            <p:ph type="sldNum" sz="quarter" idx="28"/>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11" name="Title 10">
            <a:extLst>
              <a:ext uri="{FF2B5EF4-FFF2-40B4-BE49-F238E27FC236}">
                <a16:creationId xmlns:a16="http://schemas.microsoft.com/office/drawing/2014/main" id="{9F2123B5-1D1D-9381-75B6-AD6E42B1D48B}"/>
              </a:ext>
            </a:extLst>
          </p:cNvPr>
          <p:cNvSpPr>
            <a:spLocks noGrp="1"/>
          </p:cNvSpPr>
          <p:nvPr>
            <p:ph type="title" hasCustomPrompt="1"/>
          </p:nvPr>
        </p:nvSpPr>
        <p:spPr>
          <a:xfrm>
            <a:off x="640709" y="649281"/>
            <a:ext cx="10963656" cy="713232"/>
          </a:xfrm>
        </p:spPr>
        <p:txBody>
          <a:bodyPr/>
          <a:lstStyle/>
          <a:p>
            <a:r>
              <a:rPr lang="en-US" dirty="0"/>
              <a:t>Click to Add Title</a:t>
            </a:r>
          </a:p>
        </p:txBody>
      </p:sp>
    </p:spTree>
    <p:extLst>
      <p:ext uri="{BB962C8B-B14F-4D97-AF65-F5344CB8AC3E}">
        <p14:creationId xmlns:p14="http://schemas.microsoft.com/office/powerpoint/2010/main" val="1858494268"/>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dirty="0"/>
              <a:t>Full width text can go here.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a:t>
            </a:r>
            <a:r>
              <a:rPr lang="en-US" dirty="0" err="1"/>
              <a:t>fosduo</a:t>
            </a:r>
            <a:r>
              <a:rPr lang="en-US" dirty="0"/>
              <a:t> </a:t>
            </a:r>
            <a:r>
              <a:rPr lang="en-US" dirty="0" err="1"/>
              <a:t>dolores</a:t>
            </a:r>
            <a:r>
              <a:rPr lang="en-US" dirty="0"/>
              <a:t> </a:t>
            </a:r>
            <a:r>
              <a:rPr lang="en-US" dirty="0" err="1"/>
              <a:t>wetoma</a:t>
            </a:r>
            <a:r>
              <a:rPr lang="en-US" dirty="0"/>
              <a:t> jam </a:t>
            </a:r>
            <a:r>
              <a:rPr lang="en-US" dirty="0" err="1"/>
              <a:t>rebum</a:t>
            </a:r>
            <a:r>
              <a:rPr lang="en-US" dirty="0"/>
              <a:t>. Stet </a:t>
            </a:r>
            <a:r>
              <a:rPr lang="en-US" dirty="0" err="1"/>
              <a:t>clita</a:t>
            </a:r>
            <a:r>
              <a:rPr lang="en-US" dirty="0"/>
              <a:t> </a:t>
            </a:r>
            <a:r>
              <a:rPr lang="en-US" dirty="0" err="1"/>
              <a:t>kuasd</a:t>
            </a:r>
            <a:r>
              <a:rPr lang="en-US" dirty="0"/>
              <a:t> </a:t>
            </a:r>
            <a:r>
              <a:rPr lang="en-US" dirty="0" err="1"/>
              <a:t>gubergren</a:t>
            </a:r>
            <a:r>
              <a:rPr lang="en-US" dirty="0"/>
              <a:t>, </a:t>
            </a:r>
            <a:r>
              <a:rPr lang="en-US" dirty="0" err="1"/>
              <a:t>nosotra</a:t>
            </a:r>
            <a:r>
              <a:rPr lang="en-US" dirty="0"/>
              <a:t> </a:t>
            </a:r>
            <a:r>
              <a:rPr lang="en-US" dirty="0" err="1"/>
              <a:t>dras</a:t>
            </a:r>
            <a:r>
              <a:rPr lang="en-US" dirty="0"/>
              <a:t> </a:t>
            </a:r>
            <a:r>
              <a:rPr lang="en-US" dirty="0" err="1"/>
              <a:t>seansa</a:t>
            </a:r>
            <a:r>
              <a:rPr lang="en-US" dirty="0"/>
              <a:t>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 </a:t>
            </a:r>
            <a:r>
              <a:rPr lang="en-US" dirty="0" err="1"/>
              <a:t>brotas</a:t>
            </a:r>
            <a:r>
              <a:rPr lang="en-US" dirty="0"/>
              <a:t> </a:t>
            </a:r>
            <a:r>
              <a:rPr lang="en-US" dirty="0" err="1"/>
              <a:t>geras</a:t>
            </a:r>
            <a:r>
              <a:rPr lang="en-US" dirty="0"/>
              <a:t> </a:t>
            </a:r>
            <a:r>
              <a:rPr lang="en-US" dirty="0" err="1"/>
              <a:t>elitromas</a:t>
            </a:r>
            <a:r>
              <a:rPr lang="en-US" dirty="0"/>
              <a:t>. </a:t>
            </a:r>
            <a:r>
              <a:rPr lang="en-US" dirty="0" err="1"/>
              <a:t>Sed</a:t>
            </a:r>
            <a:r>
              <a:rPr lang="en-US" dirty="0"/>
              <a:t> </a:t>
            </a:r>
            <a:r>
              <a:rPr lang="en-US" dirty="0" err="1"/>
              <a:t>diam</a:t>
            </a:r>
            <a:r>
              <a:rPr lang="en-US" dirty="0"/>
              <a:t> </a:t>
            </a:r>
            <a:r>
              <a:rPr lang="en-US" dirty="0" err="1"/>
              <a:t>nie</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a:t>
            </a:r>
            <a:r>
              <a:rPr lang="en-US" dirty="0" err="1"/>
              <a:t>etos</a:t>
            </a:r>
            <a:r>
              <a:rPr lang="en-US" dirty="0"/>
              <a:t> dolore magna </a:t>
            </a:r>
            <a:r>
              <a:rPr lang="en-US" dirty="0" err="1"/>
              <a:t>aliquyam</a:t>
            </a:r>
            <a:r>
              <a:rPr lang="en-US" dirty="0"/>
              <a:t> </a:t>
            </a:r>
            <a:r>
              <a:rPr lang="en-US" dirty="0" err="1"/>
              <a:t>erat</a:t>
            </a:r>
            <a:r>
              <a:rPr lang="en-US" dirty="0"/>
              <a:t> </a:t>
            </a:r>
            <a:r>
              <a:rPr lang="en-US" dirty="0" err="1"/>
              <a:t>desando</a:t>
            </a:r>
            <a:r>
              <a:rPr lang="en-US" dirty="0"/>
              <a:t> </a:t>
            </a:r>
            <a:r>
              <a:rPr lang="en-US" dirty="0" err="1"/>
              <a:t>greadon</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 </a:t>
            </a:r>
            <a:r>
              <a:rPr lang="en-US" dirty="0" err="1"/>
              <a:t>brotas</a:t>
            </a:r>
            <a:r>
              <a:rPr lang="en-US" dirty="0"/>
              <a:t> </a:t>
            </a:r>
            <a:r>
              <a:rPr lang="en-US" dirty="0" err="1"/>
              <a:t>geras</a:t>
            </a:r>
            <a:r>
              <a:rPr lang="en-US" dirty="0"/>
              <a:t> </a:t>
            </a:r>
            <a:r>
              <a:rPr lang="en-US" dirty="0" err="1"/>
              <a:t>elitromas</a:t>
            </a:r>
            <a:r>
              <a:rPr lang="en-US" dirty="0"/>
              <a:t>.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846925524"/>
      </p:ext>
    </p:extLst>
  </p:cSld>
  <p:clrMapOvr>
    <a:masterClrMapping/>
  </p:clrMapOvr>
  <p:transition advClick="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A45251-A7CE-A8FA-D608-F6CDF4922622}"/>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4" name="Title Placeholder 1">
            <a:extLst>
              <a:ext uri="{FF2B5EF4-FFF2-40B4-BE49-F238E27FC236}">
                <a16:creationId xmlns:a16="http://schemas.microsoft.com/office/drawing/2014/main" id="{F415399A-BC3F-C540-9F59-B8104D3B29DC}"/>
              </a:ext>
            </a:extLst>
          </p:cNvPr>
          <p:cNvSpPr>
            <a:spLocks noGrp="1"/>
          </p:cNvSpPr>
          <p:nvPr>
            <p:ph type="title" hasCustomPrompt="1"/>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Click to Add Title</a:t>
            </a:r>
          </a:p>
        </p:txBody>
      </p:sp>
      <p:sp>
        <p:nvSpPr>
          <p:cNvPr id="5" name="Content Placeholder 3">
            <a:extLst>
              <a:ext uri="{FF2B5EF4-FFF2-40B4-BE49-F238E27FC236}">
                <a16:creationId xmlns:a16="http://schemas.microsoft.com/office/drawing/2014/main" id="{D92486C2-E9A4-684D-9258-3D8F74944D65}"/>
              </a:ext>
            </a:extLst>
          </p:cNvPr>
          <p:cNvSpPr>
            <a:spLocks noGrp="1"/>
          </p:cNvSpPr>
          <p:nvPr>
            <p:ph sz="quarter" idx="22" hasCustomPrompt="1"/>
          </p:nvPr>
        </p:nvSpPr>
        <p:spPr>
          <a:xfrm>
            <a:off x="640710" y="1905056"/>
            <a:ext cx="4652260"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3" name="Content Placeholder 2">
            <a:extLst>
              <a:ext uri="{FF2B5EF4-FFF2-40B4-BE49-F238E27FC236}">
                <a16:creationId xmlns:a16="http://schemas.microsoft.com/office/drawing/2014/main" id="{1E334E66-4993-226F-D1C7-BC099AF4122C}"/>
              </a:ext>
            </a:extLst>
          </p:cNvPr>
          <p:cNvSpPr>
            <a:spLocks noGrp="1"/>
          </p:cNvSpPr>
          <p:nvPr>
            <p:ph sz="quarter" idx="53" hasCustomPrompt="1"/>
          </p:nvPr>
        </p:nvSpPr>
        <p:spPr>
          <a:xfrm>
            <a:off x="6369924" y="653143"/>
            <a:ext cx="5235575" cy="5312664"/>
          </a:xfrm>
        </p:spPr>
        <p:txBody>
          <a:bodyPr lIns="0" tIns="0" rIns="0" b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7" name="Date Placeholder 6">
            <a:extLst>
              <a:ext uri="{FF2B5EF4-FFF2-40B4-BE49-F238E27FC236}">
                <a16:creationId xmlns:a16="http://schemas.microsoft.com/office/drawing/2014/main" id="{5AFB3721-B6D1-BF93-299C-9D7B8575D5B4}"/>
              </a:ext>
            </a:extLst>
          </p:cNvPr>
          <p:cNvSpPr>
            <a:spLocks noGrp="1"/>
          </p:cNvSpPr>
          <p:nvPr>
            <p:ph type="dt" sz="half" idx="54"/>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8" name="Footer Placeholder 7">
            <a:extLst>
              <a:ext uri="{FF2B5EF4-FFF2-40B4-BE49-F238E27FC236}">
                <a16:creationId xmlns:a16="http://schemas.microsoft.com/office/drawing/2014/main" id="{984E83FF-EEA6-18D2-70D4-42EACB72B5D6}"/>
              </a:ext>
            </a:extLst>
          </p:cNvPr>
          <p:cNvSpPr>
            <a:spLocks noGrp="1"/>
          </p:cNvSpPr>
          <p:nvPr>
            <p:ph type="ftr" sz="quarter" idx="55"/>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9234509-F8FC-BEBE-B8A6-3774893D17D5}"/>
              </a:ext>
            </a:extLst>
          </p:cNvPr>
          <p:cNvSpPr>
            <a:spLocks noGrp="1"/>
          </p:cNvSpPr>
          <p:nvPr>
            <p:ph type="sldNum" sz="quarter" idx="56"/>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2429115715"/>
      </p:ext>
    </p:extLst>
  </p:cSld>
  <p:clrMapOvr>
    <a:masterClrMapping/>
  </p:clrMapOvr>
  <p:transition advClick="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ext_Icon">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C236D-1C00-3E46-A817-092E081CE9C8}"/>
              </a:ext>
            </a:extLst>
          </p:cNvPr>
          <p:cNvPicPr>
            <a:picLocks noChangeAspect="1"/>
          </p:cNvPicPr>
          <p:nvPr userDrawn="1"/>
        </p:nvPicPr>
        <p:blipFill rotWithShape="1">
          <a:blip r:embed="rId3"/>
          <a:srcRect l="52441" t="1" b="48033"/>
          <a:stretch/>
        </p:blipFill>
        <p:spPr>
          <a:xfrm rot="10800000">
            <a:off x="8231700" y="43219"/>
            <a:ext cx="3960300" cy="1279079"/>
          </a:xfrm>
          <a:prstGeom prst="rect">
            <a:avLst/>
          </a:prstGeom>
        </p:spPr>
      </p:pic>
      <p:sp>
        <p:nvSpPr>
          <p:cNvPr id="8" name="Content Placeholder 2"/>
          <p:cNvSpPr>
            <a:spLocks noGrp="1"/>
          </p:cNvSpPr>
          <p:nvPr>
            <p:ph idx="20" hasCustomPrompt="1"/>
          </p:nvPr>
        </p:nvSpPr>
        <p:spPr>
          <a:xfrm>
            <a:off x="3144615" y="1602377"/>
            <a:ext cx="8459750" cy="4434484"/>
          </a:xfrm>
          <a:prstGeom prst="rect">
            <a:avLst/>
          </a:prstGeom>
        </p:spPr>
        <p:txBody>
          <a:bodyPr lIns="0" tIns="0" rIns="0" b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9" name="Picture Placeholder 2"/>
          <p:cNvSpPr>
            <a:spLocks noGrp="1"/>
          </p:cNvSpPr>
          <p:nvPr>
            <p:ph type="pic" sz="quarter" idx="13" hasCustomPrompt="1"/>
          </p:nvPr>
        </p:nvSpPr>
        <p:spPr>
          <a:xfrm>
            <a:off x="640708" y="1602377"/>
            <a:ext cx="2209370" cy="1673798"/>
          </a:xfrm>
          <a:prstGeom prst="rect">
            <a:avLst/>
          </a:prstGeom>
        </p:spPr>
        <p:txBody>
          <a:bodyPr/>
          <a:lstStyle>
            <a:lvl1pPr marL="0" indent="0">
              <a:buNone/>
              <a:defRPr baseline="0"/>
            </a:lvl1pPr>
          </a:lstStyle>
          <a:p>
            <a:r>
              <a:rPr lang="en-US" dirty="0"/>
              <a:t>Drag or click icon to add a picture</a:t>
            </a:r>
          </a:p>
        </p:txBody>
      </p:sp>
      <p:sp>
        <p:nvSpPr>
          <p:cNvPr id="2" name="Date Placeholder 1">
            <a:extLst>
              <a:ext uri="{FF2B5EF4-FFF2-40B4-BE49-F238E27FC236}">
                <a16:creationId xmlns:a16="http://schemas.microsoft.com/office/drawing/2014/main" id="{C2973E0E-FB89-234C-905B-A4AB20F64C6F}"/>
              </a:ext>
            </a:extLst>
          </p:cNvPr>
          <p:cNvSpPr>
            <a:spLocks noGrp="1"/>
          </p:cNvSpPr>
          <p:nvPr>
            <p:ph type="dt" sz="half" idx="21"/>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17678B63-A0A1-C3AD-C835-C24E468F1486}"/>
              </a:ext>
            </a:extLst>
          </p:cNvPr>
          <p:cNvSpPr>
            <a:spLocks noGrp="1"/>
          </p:cNvSpPr>
          <p:nvPr>
            <p:ph type="ftr" sz="quarter" idx="22"/>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B1687C3-89D4-E014-252E-E680117F00A4}"/>
              </a:ext>
            </a:extLst>
          </p:cNvPr>
          <p:cNvSpPr>
            <a:spLocks noGrp="1"/>
          </p:cNvSpPr>
          <p:nvPr>
            <p:ph type="sldNum" sz="quarter" idx="23"/>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10" name="Title 9">
            <a:extLst>
              <a:ext uri="{FF2B5EF4-FFF2-40B4-BE49-F238E27FC236}">
                <a16:creationId xmlns:a16="http://schemas.microsoft.com/office/drawing/2014/main" id="{6B080B29-BB63-ED97-C139-3447CAFF7DB1}"/>
              </a:ext>
            </a:extLst>
          </p:cNvPr>
          <p:cNvSpPr>
            <a:spLocks noGrp="1"/>
          </p:cNvSpPr>
          <p:nvPr>
            <p:ph type="title" hasCustomPrompt="1"/>
          </p:nvPr>
        </p:nvSpPr>
        <p:spPr>
          <a:xfrm>
            <a:off x="640709" y="649281"/>
            <a:ext cx="10963656" cy="713232"/>
          </a:xfrm>
        </p:spPr>
        <p:txBody>
          <a:bodyPr/>
          <a:lstStyle/>
          <a:p>
            <a:r>
              <a:rPr lang="en-US" dirty="0"/>
              <a:t>Click to Add Title</a:t>
            </a:r>
          </a:p>
        </p:txBody>
      </p:sp>
    </p:spTree>
  </p:cSld>
  <p:clrMapOvr>
    <a:overrideClrMapping bg1="lt1" tx1="dk1" bg2="lt2" tx2="dk2" accent1="accent1" accent2="accent2" accent3="accent3" accent4="accent4" accent5="accent5" accent6="accent6" hlink="hlink" folHlink="folHlink"/>
  </p:clrMapOvr>
  <p:transition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Bullet Tex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0AA7DC-7913-C3CE-03EE-8D1D03F740B5}"/>
              </a:ext>
            </a:extLst>
          </p:cNvPr>
          <p:cNvPicPr>
            <a:picLocks noChangeAspect="1"/>
          </p:cNvPicPr>
          <p:nvPr userDrawn="1"/>
        </p:nvPicPr>
        <p:blipFill rotWithShape="1">
          <a:blip r:embed="rId3"/>
          <a:srcRect l="52441" t="1" b="48033"/>
          <a:stretch/>
        </p:blipFill>
        <p:spPr>
          <a:xfrm rot="10800000">
            <a:off x="8231700" y="43219"/>
            <a:ext cx="3960300" cy="1279079"/>
          </a:xfrm>
          <a:prstGeom prst="rect">
            <a:avLst/>
          </a:prstGeom>
        </p:spPr>
      </p:pic>
      <p:sp>
        <p:nvSpPr>
          <p:cNvPr id="3" name="Date Placeholder 2">
            <a:extLst>
              <a:ext uri="{FF2B5EF4-FFF2-40B4-BE49-F238E27FC236}">
                <a16:creationId xmlns:a16="http://schemas.microsoft.com/office/drawing/2014/main" id="{CEF3F100-8612-76D3-7DDF-96A77DB98A36}"/>
              </a:ext>
            </a:extLst>
          </p:cNvPr>
          <p:cNvSpPr>
            <a:spLocks noGrp="1"/>
          </p:cNvSpPr>
          <p:nvPr>
            <p:ph type="dt" sz="half" idx="10"/>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4" name="Footer Placeholder 3">
            <a:extLst>
              <a:ext uri="{FF2B5EF4-FFF2-40B4-BE49-F238E27FC236}">
                <a16:creationId xmlns:a16="http://schemas.microsoft.com/office/drawing/2014/main" id="{FCB82EF1-38EA-DC73-B7AE-9101FA93C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365BA1-9F05-93E1-283A-42A25A61F195}"/>
              </a:ext>
            </a:extLst>
          </p:cNvPr>
          <p:cNvSpPr>
            <a:spLocks noGrp="1"/>
          </p:cNvSpPr>
          <p:nvPr>
            <p:ph type="sldNum" sz="quarter" idx="12"/>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6" name="Content Placeholder 2">
            <a:extLst>
              <a:ext uri="{FF2B5EF4-FFF2-40B4-BE49-F238E27FC236}">
                <a16:creationId xmlns:a16="http://schemas.microsoft.com/office/drawing/2014/main" id="{EBB5A826-1B3A-5DB8-453B-5D8FDEAE3B03}"/>
              </a:ext>
            </a:extLst>
          </p:cNvPr>
          <p:cNvSpPr>
            <a:spLocks noGrp="1"/>
          </p:cNvSpPr>
          <p:nvPr>
            <p:ph idx="20" hasCustomPrompt="1"/>
          </p:nvPr>
        </p:nvSpPr>
        <p:spPr>
          <a:xfrm>
            <a:off x="640709" y="1663338"/>
            <a:ext cx="10966002" cy="4389120"/>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dirty="0"/>
              <a:t>Full width text can go here.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a:t>
            </a:r>
            <a:r>
              <a:rPr lang="en-US" dirty="0" err="1"/>
              <a:t>fosduo</a:t>
            </a:r>
            <a:r>
              <a:rPr lang="en-US" dirty="0"/>
              <a:t> </a:t>
            </a:r>
            <a:r>
              <a:rPr lang="en-US" dirty="0" err="1"/>
              <a:t>dolores</a:t>
            </a:r>
            <a:r>
              <a:rPr lang="en-US" dirty="0"/>
              <a:t> </a:t>
            </a:r>
            <a:r>
              <a:rPr lang="en-US" dirty="0" err="1"/>
              <a:t>wetoma</a:t>
            </a:r>
            <a:r>
              <a:rPr lang="en-US" dirty="0"/>
              <a:t> jam </a:t>
            </a:r>
            <a:r>
              <a:rPr lang="en-US" dirty="0" err="1"/>
              <a:t>rebum</a:t>
            </a:r>
            <a:r>
              <a:rPr lang="en-US" dirty="0"/>
              <a:t>. Stet </a:t>
            </a:r>
            <a:r>
              <a:rPr lang="en-US" dirty="0" err="1"/>
              <a:t>clita</a:t>
            </a:r>
            <a:r>
              <a:rPr lang="en-US" dirty="0"/>
              <a:t> </a:t>
            </a:r>
            <a:r>
              <a:rPr lang="en-US" dirty="0" err="1"/>
              <a:t>kuasd</a:t>
            </a:r>
            <a:r>
              <a:rPr lang="en-US" dirty="0"/>
              <a:t> </a:t>
            </a:r>
            <a:r>
              <a:rPr lang="en-US" dirty="0" err="1"/>
              <a:t>gubergren</a:t>
            </a:r>
            <a:r>
              <a:rPr lang="en-US" dirty="0"/>
              <a:t>, </a:t>
            </a:r>
            <a:r>
              <a:rPr lang="en-US" dirty="0" err="1"/>
              <a:t>nosotra</a:t>
            </a:r>
            <a:r>
              <a:rPr lang="en-US" dirty="0"/>
              <a:t> </a:t>
            </a:r>
            <a:r>
              <a:rPr lang="en-US" dirty="0" err="1"/>
              <a:t>dras</a:t>
            </a:r>
            <a:r>
              <a:rPr lang="en-US" dirty="0"/>
              <a:t> </a:t>
            </a:r>
            <a:r>
              <a:rPr lang="en-US" dirty="0" err="1"/>
              <a:t>seansa</a:t>
            </a:r>
            <a:r>
              <a:rPr lang="en-US" dirty="0"/>
              <a:t>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 </a:t>
            </a:r>
            <a:r>
              <a:rPr lang="en-US" dirty="0" err="1"/>
              <a:t>brotas</a:t>
            </a:r>
            <a:r>
              <a:rPr lang="en-US" dirty="0"/>
              <a:t> </a:t>
            </a:r>
            <a:r>
              <a:rPr lang="en-US" dirty="0" err="1"/>
              <a:t>geras</a:t>
            </a:r>
            <a:r>
              <a:rPr lang="en-US" dirty="0"/>
              <a:t> </a:t>
            </a:r>
            <a:r>
              <a:rPr lang="en-US" dirty="0" err="1"/>
              <a:t>elitromas</a:t>
            </a:r>
            <a:r>
              <a:rPr lang="en-US" dirty="0"/>
              <a:t>. </a:t>
            </a:r>
            <a:r>
              <a:rPr lang="en-US" dirty="0" err="1"/>
              <a:t>Sed</a:t>
            </a:r>
            <a:r>
              <a:rPr lang="en-US" dirty="0"/>
              <a:t> </a:t>
            </a:r>
            <a:r>
              <a:rPr lang="en-US" dirty="0" err="1"/>
              <a:t>diam</a:t>
            </a:r>
            <a:r>
              <a:rPr lang="en-US" dirty="0"/>
              <a:t> </a:t>
            </a:r>
            <a:r>
              <a:rPr lang="en-US" dirty="0" err="1"/>
              <a:t>nie</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a:t>
            </a:r>
            <a:r>
              <a:rPr lang="en-US" dirty="0" err="1"/>
              <a:t>etos</a:t>
            </a:r>
            <a:r>
              <a:rPr lang="en-US" dirty="0"/>
              <a:t> dolore magna </a:t>
            </a:r>
            <a:r>
              <a:rPr lang="en-US" dirty="0" err="1"/>
              <a:t>aliquyam</a:t>
            </a:r>
            <a:r>
              <a:rPr lang="en-US" dirty="0"/>
              <a:t> </a:t>
            </a:r>
            <a:r>
              <a:rPr lang="en-US" dirty="0" err="1"/>
              <a:t>erat</a:t>
            </a:r>
            <a:r>
              <a:rPr lang="en-US" dirty="0"/>
              <a:t> </a:t>
            </a:r>
            <a:r>
              <a:rPr lang="en-US" dirty="0" err="1"/>
              <a:t>desando</a:t>
            </a:r>
            <a:r>
              <a:rPr lang="en-US" dirty="0"/>
              <a:t> </a:t>
            </a:r>
            <a:r>
              <a:rPr lang="en-US" dirty="0" err="1"/>
              <a:t>greadon</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 </a:t>
            </a:r>
            <a:r>
              <a:rPr lang="en-US" dirty="0" err="1"/>
              <a:t>brotas</a:t>
            </a:r>
            <a:r>
              <a:rPr lang="en-US" dirty="0"/>
              <a:t> </a:t>
            </a:r>
            <a:r>
              <a:rPr lang="en-US" dirty="0" err="1"/>
              <a:t>geras</a:t>
            </a:r>
            <a:r>
              <a:rPr lang="en-US" dirty="0"/>
              <a:t> </a:t>
            </a:r>
            <a:r>
              <a:rPr lang="en-US" dirty="0" err="1"/>
              <a:t>elitromas</a:t>
            </a:r>
            <a:r>
              <a:rPr lang="en-US" dirty="0"/>
              <a:t>. </a:t>
            </a:r>
          </a:p>
        </p:txBody>
      </p:sp>
      <p:sp>
        <p:nvSpPr>
          <p:cNvPr id="7" name="Title 6">
            <a:extLst>
              <a:ext uri="{FF2B5EF4-FFF2-40B4-BE49-F238E27FC236}">
                <a16:creationId xmlns:a16="http://schemas.microsoft.com/office/drawing/2014/main" id="{2D549C45-B34C-2078-2FBA-F162B10FB403}"/>
              </a:ext>
            </a:extLst>
          </p:cNvPr>
          <p:cNvSpPr>
            <a:spLocks noGrp="1"/>
          </p:cNvSpPr>
          <p:nvPr>
            <p:ph type="title" hasCustomPrompt="1"/>
          </p:nvPr>
        </p:nvSpPr>
        <p:spPr>
          <a:xfrm>
            <a:off x="640709" y="649281"/>
            <a:ext cx="10963656" cy="713232"/>
          </a:xfrm>
        </p:spPr>
        <p:txBody>
          <a:bodyPr/>
          <a:lstStyle/>
          <a:p>
            <a:r>
              <a:rPr lang="en-US" dirty="0"/>
              <a:t>Click to Add Title</a:t>
            </a:r>
          </a:p>
        </p:txBody>
      </p:sp>
    </p:spTree>
    <p:extLst>
      <p:ext uri="{BB962C8B-B14F-4D97-AF65-F5344CB8AC3E}">
        <p14:creationId xmlns:p14="http://schemas.microsoft.com/office/powerpoint/2010/main" val="1679021576"/>
      </p:ext>
    </p:extLst>
  </p:cSld>
  <p:clrMapOvr>
    <a:overrideClrMapping bg1="lt1" tx1="dk1" bg2="lt2" tx2="dk2" accent1="accent1" accent2="accent2" accent3="accent3" accent4="accent4" accent5="accent5" accent6="accent6" hlink="hlink" folHlink="folHlink"/>
  </p:clrMapOvr>
  <p:transition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neThird_TwoThird_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0B2903-79D0-0E4D-BC91-9C8BD7311CB3}"/>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10" name="Title Placeholder 1">
            <a:extLst>
              <a:ext uri="{FF2B5EF4-FFF2-40B4-BE49-F238E27FC236}">
                <a16:creationId xmlns:a16="http://schemas.microsoft.com/office/drawing/2014/main" id="{37520E68-3605-8042-AEE3-8D8D3A8EA51B}"/>
              </a:ext>
            </a:extLst>
          </p:cNvPr>
          <p:cNvSpPr>
            <a:spLocks noGrp="1"/>
          </p:cNvSpPr>
          <p:nvPr>
            <p:ph type="title" hasCustomPrompt="1"/>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dirty="0"/>
              <a:t>Click to Add Title</a:t>
            </a:r>
          </a:p>
        </p:txBody>
      </p:sp>
      <p:sp>
        <p:nvSpPr>
          <p:cNvPr id="4" name="Content Placeholder 3">
            <a:extLst>
              <a:ext uri="{FF2B5EF4-FFF2-40B4-BE49-F238E27FC236}">
                <a16:creationId xmlns:a16="http://schemas.microsoft.com/office/drawing/2014/main" id="{C65BA797-6F61-6C47-A5A1-C198C1D42CF9}"/>
              </a:ext>
            </a:extLst>
          </p:cNvPr>
          <p:cNvSpPr>
            <a:spLocks noGrp="1"/>
          </p:cNvSpPr>
          <p:nvPr>
            <p:ph sz="quarter" idx="21" hasCustomPrompt="1"/>
          </p:nvPr>
        </p:nvSpPr>
        <p:spPr>
          <a:xfrm>
            <a:off x="596900" y="2443698"/>
            <a:ext cx="3279775" cy="1787380"/>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a:t>
            </a:r>
          </a:p>
        </p:txBody>
      </p:sp>
      <p:sp>
        <p:nvSpPr>
          <p:cNvPr id="8" name="Bildplatzhalter 2">
            <a:extLst>
              <a:ext uri="{FF2B5EF4-FFF2-40B4-BE49-F238E27FC236}">
                <a16:creationId xmlns:a16="http://schemas.microsoft.com/office/drawing/2014/main" id="{F7B2F1FC-41AB-374E-87CD-82A25A8A8345}"/>
              </a:ext>
            </a:extLst>
          </p:cNvPr>
          <p:cNvSpPr>
            <a:spLocks noGrp="1"/>
          </p:cNvSpPr>
          <p:nvPr>
            <p:ph type="pic" sz="quarter" idx="14" hasCustomPrompt="1"/>
          </p:nvPr>
        </p:nvSpPr>
        <p:spPr>
          <a:xfrm>
            <a:off x="4643960" y="653143"/>
            <a:ext cx="6992984" cy="1560668"/>
          </a:xfrm>
          <a:prstGeom prst="rect">
            <a:avLst/>
          </a:prstGeom>
        </p:spPr>
        <p:txBody>
          <a:bodyPr/>
          <a:lstStyle>
            <a:lvl1pPr marL="0" indent="0">
              <a:buNone/>
              <a:defRPr/>
            </a:lvl1pPr>
          </a:lstStyle>
          <a:p>
            <a:r>
              <a:rPr lang="en-US" dirty="0"/>
              <a:t>Insert a picture (optional)</a:t>
            </a:r>
          </a:p>
        </p:txBody>
      </p:sp>
      <p:sp>
        <p:nvSpPr>
          <p:cNvPr id="3" name="Content Placeholder 2">
            <a:extLst>
              <a:ext uri="{FF2B5EF4-FFF2-40B4-BE49-F238E27FC236}">
                <a16:creationId xmlns:a16="http://schemas.microsoft.com/office/drawing/2014/main" id="{A2137F16-46CB-7716-73AF-B26E5F6DF67E}"/>
              </a:ext>
            </a:extLst>
          </p:cNvPr>
          <p:cNvSpPr>
            <a:spLocks noGrp="1"/>
          </p:cNvSpPr>
          <p:nvPr>
            <p:ph sz="quarter" idx="24" hasCustomPrompt="1"/>
          </p:nvPr>
        </p:nvSpPr>
        <p:spPr>
          <a:xfrm>
            <a:off x="4643960" y="2443697"/>
            <a:ext cx="6992937" cy="3438144"/>
          </a:xfrm>
        </p:spPr>
        <p:txBody>
          <a:bodyPr lIns="0" tIns="0" rIns="0" b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20000"/>
              </a:lnSpc>
              <a:buFont typeface="Wingdings" charset="2"/>
            </a:pPr>
            <a:r>
              <a:rPr lang="en-US" dirty="0"/>
              <a:t>First level</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5" name="Date Placeholder 4">
            <a:extLst>
              <a:ext uri="{FF2B5EF4-FFF2-40B4-BE49-F238E27FC236}">
                <a16:creationId xmlns:a16="http://schemas.microsoft.com/office/drawing/2014/main" id="{52374412-236A-31D2-B1B8-EF75D2E3CADA}"/>
              </a:ext>
            </a:extLst>
          </p:cNvPr>
          <p:cNvSpPr>
            <a:spLocks noGrp="1"/>
          </p:cNvSpPr>
          <p:nvPr>
            <p:ph type="dt" sz="half" idx="25"/>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6" name="Footer Placeholder 5">
            <a:extLst>
              <a:ext uri="{FF2B5EF4-FFF2-40B4-BE49-F238E27FC236}">
                <a16:creationId xmlns:a16="http://schemas.microsoft.com/office/drawing/2014/main" id="{BAE471FA-4086-B427-AC95-D1590A276CB1}"/>
              </a:ext>
            </a:extLst>
          </p:cNvPr>
          <p:cNvSpPr>
            <a:spLocks noGrp="1"/>
          </p:cNvSpPr>
          <p:nvPr>
            <p:ph type="ftr" sz="quarter" idx="26"/>
          </p:nvPr>
        </p:nvSpPr>
        <p:spPr>
          <a:xfrm>
            <a:off x="4038600" y="6356350"/>
            <a:ext cx="4114800"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CA0ABBE2-E5DD-EAEF-6AE0-A66BF40FF146}"/>
              </a:ext>
            </a:extLst>
          </p:cNvPr>
          <p:cNvSpPr>
            <a:spLocks noGrp="1"/>
          </p:cNvSpPr>
          <p:nvPr>
            <p:ph type="sldNum" sz="quarter" idx="27"/>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147301832"/>
      </p:ext>
    </p:extLst>
  </p:cSld>
  <p:clrMapOvr>
    <a:masterClrMapping/>
  </p:clrMapOvr>
  <p:transition advClick="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685866" y="897538"/>
            <a:ext cx="820268" cy="820268"/>
          </a:xfrm>
          <a:prstGeom prst="rect">
            <a:avLst/>
          </a:prstGeom>
        </p:spPr>
      </p:pic>
      <p:sp>
        <p:nvSpPr>
          <p:cNvPr id="9" name="Content Placeholder 2"/>
          <p:cNvSpPr>
            <a:spLocks noGrp="1"/>
          </p:cNvSpPr>
          <p:nvPr>
            <p:ph idx="20" hasCustomPrompt="1"/>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dirty="0"/>
              <a:t>Click to add a quote</a:t>
            </a:r>
          </a:p>
        </p:txBody>
      </p:sp>
      <p:sp>
        <p:nvSpPr>
          <p:cNvPr id="10" name="Content Placeholder 3">
            <a:extLst>
              <a:ext uri="{FF2B5EF4-FFF2-40B4-BE49-F238E27FC236}">
                <a16:creationId xmlns:a16="http://schemas.microsoft.com/office/drawing/2014/main" id="{3DDC5358-ACB6-A94A-9B7D-AD67887E9A7D}"/>
              </a:ext>
            </a:extLst>
          </p:cNvPr>
          <p:cNvSpPr>
            <a:spLocks noGrp="1"/>
          </p:cNvSpPr>
          <p:nvPr>
            <p:ph sz="quarter" idx="22" hasCustomPrompt="1"/>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dirty="0"/>
              <a:t>- Client name, title, company</a:t>
            </a:r>
          </a:p>
        </p:txBody>
      </p:sp>
      <p:pic>
        <p:nvPicPr>
          <p:cNvPr id="6" name="Picture 5">
            <a:extLst>
              <a:ext uri="{FF2B5EF4-FFF2-40B4-BE49-F238E27FC236}">
                <a16:creationId xmlns:a16="http://schemas.microsoft.com/office/drawing/2014/main" id="{B5BD4A17-BE81-9B43-BC1A-443876F9E7EF}"/>
              </a:ext>
            </a:extLst>
          </p:cNvPr>
          <p:cNvPicPr>
            <a:picLocks noChangeAspect="1"/>
          </p:cNvPicPr>
          <p:nvPr userDrawn="1"/>
        </p:nvPicPr>
        <p:blipFill rotWithShape="1">
          <a:blip r:embed="rId3"/>
          <a:srcRect l="52441" t="1" b="48033"/>
          <a:stretch/>
        </p:blipFill>
        <p:spPr>
          <a:xfrm rot="10800000">
            <a:off x="8231700" y="43219"/>
            <a:ext cx="3960300" cy="1279079"/>
          </a:xfrm>
          <a:prstGeom prst="rect">
            <a:avLst/>
          </a:prstGeom>
        </p:spPr>
      </p:pic>
      <p:sp>
        <p:nvSpPr>
          <p:cNvPr id="2" name="Date Placeholder 1">
            <a:extLst>
              <a:ext uri="{FF2B5EF4-FFF2-40B4-BE49-F238E27FC236}">
                <a16:creationId xmlns:a16="http://schemas.microsoft.com/office/drawing/2014/main" id="{439898DA-270F-3645-870D-D483C530F590}"/>
              </a:ext>
            </a:extLst>
          </p:cNvPr>
          <p:cNvSpPr>
            <a:spLocks noGrp="1"/>
          </p:cNvSpPr>
          <p:nvPr>
            <p:ph type="dt" sz="half" idx="23"/>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61F4958C-9C0A-F3DD-DD2B-F7496A773B8F}"/>
              </a:ext>
            </a:extLst>
          </p:cNvPr>
          <p:cNvSpPr>
            <a:spLocks noGrp="1"/>
          </p:cNvSpPr>
          <p:nvPr>
            <p:ph type="ftr" sz="quarter" idx="24"/>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AAC92E-3460-27B7-1B10-B309A1331E9B}"/>
              </a:ext>
            </a:extLst>
          </p:cNvPr>
          <p:cNvSpPr>
            <a:spLocks noGrp="1"/>
          </p:cNvSpPr>
          <p:nvPr>
            <p:ph type="sldNum" sz="quarter" idx="25"/>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1011658228"/>
      </p:ext>
    </p:extLst>
  </p:cSld>
  <p:clrMapOvr>
    <a:masterClrMapping/>
  </p:clrMapOvr>
  <p:transition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resenter_no bi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642D8-CF3B-2943-B843-DF7DE4D74B87}"/>
              </a:ext>
            </a:extLst>
          </p:cNvPr>
          <p:cNvPicPr>
            <a:picLocks noChangeAspect="1"/>
          </p:cNvPicPr>
          <p:nvPr userDrawn="1"/>
        </p:nvPicPr>
        <p:blipFill>
          <a:blip r:embed="rId2"/>
          <a:stretch>
            <a:fillRect/>
          </a:stretch>
        </p:blipFill>
        <p:spPr>
          <a:xfrm>
            <a:off x="0" y="24158"/>
            <a:ext cx="7736119" cy="2286674"/>
          </a:xfrm>
          <a:prstGeom prst="rect">
            <a:avLst/>
          </a:prstGeom>
        </p:spPr>
      </p:pic>
      <p:sp>
        <p:nvSpPr>
          <p:cNvPr id="18" name="Picture Placeholder 6"/>
          <p:cNvSpPr>
            <a:spLocks noGrp="1" noChangeAspect="1"/>
          </p:cNvSpPr>
          <p:nvPr>
            <p:ph type="pic" sz="quarter" idx="41" hasCustomPrompt="1"/>
          </p:nvPr>
        </p:nvSpPr>
        <p:spPr>
          <a:xfrm>
            <a:off x="1324103" y="1708837"/>
            <a:ext cx="3738785" cy="3724223"/>
          </a:xfrm>
          <a:prstGeom prst="ellipse">
            <a:avLst/>
          </a:prstGeom>
        </p:spPr>
        <p:txBody>
          <a:bodyPr>
            <a:normAutofit/>
          </a:bodyPr>
          <a:lstStyle>
            <a:lvl1pPr marL="0" indent="0">
              <a:buNone/>
              <a:defRPr sz="1100" baseline="0"/>
            </a:lvl1pPr>
          </a:lstStyle>
          <a:p>
            <a:r>
              <a:rPr lang="en-US" dirty="0"/>
              <a:t>Insert Attorney Photo here</a:t>
            </a:r>
          </a:p>
        </p:txBody>
      </p:sp>
      <p:sp>
        <p:nvSpPr>
          <p:cNvPr id="6" name="Text Placeholder 14">
            <a:extLst>
              <a:ext uri="{FF2B5EF4-FFF2-40B4-BE49-F238E27FC236}">
                <a16:creationId xmlns:a16="http://schemas.microsoft.com/office/drawing/2014/main" id="{BF87FA21-27EF-884D-A0AC-86D51E452A60}"/>
              </a:ext>
            </a:extLst>
          </p:cNvPr>
          <p:cNvSpPr>
            <a:spLocks noGrp="1"/>
          </p:cNvSpPr>
          <p:nvPr>
            <p:ph type="body" sz="quarter" idx="42" hasCustomPrompt="1"/>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8" name="Text Placeholder 14">
            <a:extLst>
              <a:ext uri="{FF2B5EF4-FFF2-40B4-BE49-F238E27FC236}">
                <a16:creationId xmlns:a16="http://schemas.microsoft.com/office/drawing/2014/main" id="{C8151359-839A-FB4E-8910-9AE281FEB9F0}"/>
              </a:ext>
            </a:extLst>
          </p:cNvPr>
          <p:cNvSpPr>
            <a:spLocks noGrp="1"/>
          </p:cNvSpPr>
          <p:nvPr>
            <p:ph type="body" sz="quarter" idx="50" hasCustomPrompt="1"/>
          </p:nvPr>
        </p:nvSpPr>
        <p:spPr>
          <a:xfrm>
            <a:off x="6155984" y="3807321"/>
            <a:ext cx="2616298" cy="372422"/>
          </a:xfrm>
          <a:prstGeom prst="rect">
            <a:avLst/>
          </a:prstGeom>
        </p:spPr>
        <p:txBody>
          <a:bodyPr wrap="square" lIns="0" tIns="0" rIns="0" bIns="0">
            <a:noAutofit/>
          </a:bodyPr>
          <a:lstStyle>
            <a:lvl1pPr marL="0" indent="0">
              <a:lnSpc>
                <a:spcPct val="150000"/>
              </a:lnSpc>
              <a:spcBef>
                <a:spcPts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9" name="Text Placeholder 14">
            <a:extLst>
              <a:ext uri="{FF2B5EF4-FFF2-40B4-BE49-F238E27FC236}">
                <a16:creationId xmlns:a16="http://schemas.microsoft.com/office/drawing/2014/main" id="{C44F1E29-92B1-F549-9A64-8598B073FB1D}"/>
              </a:ext>
            </a:extLst>
          </p:cNvPr>
          <p:cNvSpPr>
            <a:spLocks noGrp="1"/>
          </p:cNvSpPr>
          <p:nvPr>
            <p:ph type="body" sz="quarter" idx="51" hasCustomPrompt="1"/>
          </p:nvPr>
        </p:nvSpPr>
        <p:spPr>
          <a:xfrm>
            <a:off x="6155984" y="4591597"/>
            <a:ext cx="4325326" cy="841463"/>
          </a:xfrm>
          <a:prstGeom prst="rect">
            <a:avLst/>
          </a:prstGeom>
        </p:spPr>
        <p:txBody>
          <a:bodyPr wrap="square" lIns="0" tIns="0" rIns="0" bIns="0">
            <a:noAutofit/>
          </a:bodyPr>
          <a:lstStyle>
            <a:lvl1pPr marL="0" indent="0">
              <a:lnSpc>
                <a:spcPct val="150000"/>
              </a:lnSpc>
              <a:spcBef>
                <a:spcPts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2" name="Date Placeholder 1">
            <a:extLst>
              <a:ext uri="{FF2B5EF4-FFF2-40B4-BE49-F238E27FC236}">
                <a16:creationId xmlns:a16="http://schemas.microsoft.com/office/drawing/2014/main" id="{03BA5DC4-15B5-A42F-DC05-B0134989DACD}"/>
              </a:ext>
            </a:extLst>
          </p:cNvPr>
          <p:cNvSpPr>
            <a:spLocks noGrp="1"/>
          </p:cNvSpPr>
          <p:nvPr>
            <p:ph type="dt" sz="half" idx="52"/>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4" name="Footer Placeholder 3">
            <a:extLst>
              <a:ext uri="{FF2B5EF4-FFF2-40B4-BE49-F238E27FC236}">
                <a16:creationId xmlns:a16="http://schemas.microsoft.com/office/drawing/2014/main" id="{919DBB88-CDA7-1DC4-9BCB-C0424B66B37C}"/>
              </a:ext>
            </a:extLst>
          </p:cNvPr>
          <p:cNvSpPr>
            <a:spLocks noGrp="1"/>
          </p:cNvSpPr>
          <p:nvPr>
            <p:ph type="ftr" sz="quarter" idx="53"/>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72725B-61F6-1BF4-1C1F-27C0EF4E3322}"/>
              </a:ext>
            </a:extLst>
          </p:cNvPr>
          <p:cNvSpPr>
            <a:spLocks noGrp="1"/>
          </p:cNvSpPr>
          <p:nvPr>
            <p:ph type="sldNum" sz="quarter" idx="54"/>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533248062"/>
      </p:ext>
    </p:extLst>
  </p:cSld>
  <p:clrMapOvr>
    <a:masterClrMapping/>
  </p:clrMapOvr>
  <p:transition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resenter_no bi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EBAEF0-76CD-9443-908B-BEF56B07D01B}"/>
              </a:ext>
            </a:extLst>
          </p:cNvPr>
          <p:cNvPicPr>
            <a:picLocks noChangeAspect="1"/>
          </p:cNvPicPr>
          <p:nvPr userDrawn="1"/>
        </p:nvPicPr>
        <p:blipFill>
          <a:blip r:embed="rId2"/>
          <a:stretch>
            <a:fillRect/>
          </a:stretch>
        </p:blipFill>
        <p:spPr>
          <a:xfrm>
            <a:off x="4455880" y="43219"/>
            <a:ext cx="7736119" cy="2286674"/>
          </a:xfrm>
          <a:prstGeom prst="rect">
            <a:avLst/>
          </a:prstGeom>
        </p:spPr>
      </p:pic>
      <p:sp>
        <p:nvSpPr>
          <p:cNvPr id="18" name="Picture Placeholder 6"/>
          <p:cNvSpPr>
            <a:spLocks noGrp="1" noChangeAspect="1"/>
          </p:cNvSpPr>
          <p:nvPr>
            <p:ph type="pic" sz="quarter" idx="41" hasCustomPrompt="1"/>
          </p:nvPr>
        </p:nvSpPr>
        <p:spPr>
          <a:xfrm>
            <a:off x="6935017" y="1708837"/>
            <a:ext cx="3738785" cy="3724223"/>
          </a:xfrm>
          <a:prstGeom prst="ellipse">
            <a:avLst/>
          </a:prstGeom>
        </p:spPr>
        <p:txBody>
          <a:bodyPr>
            <a:normAutofit/>
          </a:bodyPr>
          <a:lstStyle>
            <a:lvl1pPr marL="0" indent="0">
              <a:buNone/>
              <a:defRPr sz="1100" baseline="0"/>
            </a:lvl1pPr>
          </a:lstStyle>
          <a:p>
            <a:r>
              <a:rPr lang="en-US" dirty="0"/>
              <a:t>Insert Attorney Photo here</a:t>
            </a:r>
          </a:p>
        </p:txBody>
      </p:sp>
      <p:sp>
        <p:nvSpPr>
          <p:cNvPr id="6" name="Text Placeholder 14">
            <a:extLst>
              <a:ext uri="{FF2B5EF4-FFF2-40B4-BE49-F238E27FC236}">
                <a16:creationId xmlns:a16="http://schemas.microsoft.com/office/drawing/2014/main" id="{BF87FA21-27EF-884D-A0AC-86D51E452A60}"/>
              </a:ext>
            </a:extLst>
          </p:cNvPr>
          <p:cNvSpPr>
            <a:spLocks noGrp="1"/>
          </p:cNvSpPr>
          <p:nvPr>
            <p:ph type="body" sz="quarter" idx="42" hasCustomPrompt="1"/>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8" name="Text Placeholder 14">
            <a:extLst>
              <a:ext uri="{FF2B5EF4-FFF2-40B4-BE49-F238E27FC236}">
                <a16:creationId xmlns:a16="http://schemas.microsoft.com/office/drawing/2014/main" id="{C8151359-839A-FB4E-8910-9AE281FEB9F0}"/>
              </a:ext>
            </a:extLst>
          </p:cNvPr>
          <p:cNvSpPr>
            <a:spLocks noGrp="1"/>
          </p:cNvSpPr>
          <p:nvPr>
            <p:ph type="body" sz="quarter" idx="50" hasCustomPrompt="1"/>
          </p:nvPr>
        </p:nvSpPr>
        <p:spPr>
          <a:xfrm>
            <a:off x="1372228" y="3807321"/>
            <a:ext cx="2616298" cy="372422"/>
          </a:xfrm>
          <a:prstGeom prst="rect">
            <a:avLst/>
          </a:prstGeom>
        </p:spPr>
        <p:txBody>
          <a:bodyPr wrap="square" lIns="0" tIns="0" rIns="0" bIns="0">
            <a:noAutofit/>
          </a:bodyPr>
          <a:lstStyle>
            <a:lvl1pPr marL="0" indent="0">
              <a:lnSpc>
                <a:spcPct val="150000"/>
              </a:lnSpc>
              <a:spcBef>
                <a:spcPts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9" name="Text Placeholder 14">
            <a:extLst>
              <a:ext uri="{FF2B5EF4-FFF2-40B4-BE49-F238E27FC236}">
                <a16:creationId xmlns:a16="http://schemas.microsoft.com/office/drawing/2014/main" id="{C44F1E29-92B1-F549-9A64-8598B073FB1D}"/>
              </a:ext>
            </a:extLst>
          </p:cNvPr>
          <p:cNvSpPr>
            <a:spLocks noGrp="1"/>
          </p:cNvSpPr>
          <p:nvPr>
            <p:ph type="body" sz="quarter" idx="51" hasCustomPrompt="1"/>
          </p:nvPr>
        </p:nvSpPr>
        <p:spPr>
          <a:xfrm>
            <a:off x="1372228" y="4591597"/>
            <a:ext cx="4325326" cy="841463"/>
          </a:xfrm>
          <a:prstGeom prst="rect">
            <a:avLst/>
          </a:prstGeom>
        </p:spPr>
        <p:txBody>
          <a:bodyPr wrap="square" lIns="0" tIns="0" rIns="0" bIns="0">
            <a:noAutofit/>
          </a:bodyPr>
          <a:lstStyle>
            <a:lvl1pPr marL="0" indent="0">
              <a:lnSpc>
                <a:spcPct val="150000"/>
              </a:lnSpc>
              <a:spcBef>
                <a:spcPts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2" name="Date Placeholder 1">
            <a:extLst>
              <a:ext uri="{FF2B5EF4-FFF2-40B4-BE49-F238E27FC236}">
                <a16:creationId xmlns:a16="http://schemas.microsoft.com/office/drawing/2014/main" id="{57DEF5C7-0B50-8C1F-47E9-7216484516B3}"/>
              </a:ext>
            </a:extLst>
          </p:cNvPr>
          <p:cNvSpPr>
            <a:spLocks noGrp="1"/>
          </p:cNvSpPr>
          <p:nvPr>
            <p:ph type="dt" sz="half" idx="52"/>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956C3A3E-5BDE-CCDE-903C-740F27C0A207}"/>
              </a:ext>
            </a:extLst>
          </p:cNvPr>
          <p:cNvSpPr>
            <a:spLocks noGrp="1"/>
          </p:cNvSpPr>
          <p:nvPr>
            <p:ph type="ftr" sz="quarter" idx="53"/>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96314DF-249B-90E4-EA1D-6B63F9AA56D2}"/>
              </a:ext>
            </a:extLst>
          </p:cNvPr>
          <p:cNvSpPr>
            <a:spLocks noGrp="1"/>
          </p:cNvSpPr>
          <p:nvPr>
            <p:ph type="sldNum" sz="quarter" idx="54"/>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980640824"/>
      </p:ext>
    </p:extLst>
  </p:cSld>
  <p:clrMapOvr>
    <a:masterClrMapping/>
  </p:clrMapOvr>
  <p:transition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_Presenters">
    <p:spTree>
      <p:nvGrpSpPr>
        <p:cNvPr id="1" name=""/>
        <p:cNvGrpSpPr/>
        <p:nvPr/>
      </p:nvGrpSpPr>
      <p:grpSpPr>
        <a:xfrm>
          <a:off x="0" y="0"/>
          <a:ext cx="0" cy="0"/>
          <a:chOff x="0" y="0"/>
          <a:chExt cx="0" cy="0"/>
        </a:xfrm>
      </p:grpSpPr>
      <p:sp>
        <p:nvSpPr>
          <p:cNvPr id="12" name="Picture Placeholder 6"/>
          <p:cNvSpPr>
            <a:spLocks noGrp="1" noChangeAspect="1"/>
          </p:cNvSpPr>
          <p:nvPr>
            <p:ph type="pic" sz="quarter" idx="41" hasCustomPrompt="1"/>
          </p:nvPr>
        </p:nvSpPr>
        <p:spPr>
          <a:xfrm>
            <a:off x="640706" y="1724777"/>
            <a:ext cx="1484291" cy="1484291"/>
          </a:xfrm>
          <a:prstGeom prst="ellipse">
            <a:avLst/>
          </a:prstGeom>
        </p:spPr>
        <p:txBody>
          <a:bodyPr>
            <a:normAutofit/>
          </a:bodyPr>
          <a:lstStyle>
            <a:lvl1pPr marL="0" indent="0">
              <a:buNone/>
              <a:defRPr sz="1100" baseline="0"/>
            </a:lvl1pPr>
          </a:lstStyle>
          <a:p>
            <a:r>
              <a:rPr lang="en-US" dirty="0"/>
              <a:t>Insert Attorney Photo here</a:t>
            </a:r>
          </a:p>
        </p:txBody>
      </p:sp>
      <p:sp>
        <p:nvSpPr>
          <p:cNvPr id="25" name="Picture Placeholder 6"/>
          <p:cNvSpPr>
            <a:spLocks noGrp="1" noChangeAspect="1"/>
          </p:cNvSpPr>
          <p:nvPr>
            <p:ph type="pic" sz="quarter" idx="45" hasCustomPrompt="1"/>
          </p:nvPr>
        </p:nvSpPr>
        <p:spPr>
          <a:xfrm>
            <a:off x="6369923" y="1719876"/>
            <a:ext cx="1484291" cy="1484291"/>
          </a:xfrm>
          <a:prstGeom prst="ellipse">
            <a:avLst/>
          </a:prstGeom>
        </p:spPr>
        <p:txBody>
          <a:bodyPr>
            <a:normAutofit/>
          </a:bodyPr>
          <a:lstStyle>
            <a:lvl1pPr marL="0" indent="0">
              <a:buNone/>
              <a:defRPr sz="1100" baseline="0"/>
            </a:lvl1pPr>
          </a:lstStyle>
          <a:p>
            <a:r>
              <a:rPr lang="en-US" dirty="0"/>
              <a:t>Insert Attorney Photo here</a:t>
            </a:r>
          </a:p>
        </p:txBody>
      </p:sp>
      <p:sp>
        <p:nvSpPr>
          <p:cNvPr id="21" name="Text Placeholder 14">
            <a:extLst>
              <a:ext uri="{FF2B5EF4-FFF2-40B4-BE49-F238E27FC236}">
                <a16:creationId xmlns:a16="http://schemas.microsoft.com/office/drawing/2014/main" id="{6F58CBAD-7116-2D4C-9383-AF538D1EDF8E}"/>
              </a:ext>
            </a:extLst>
          </p:cNvPr>
          <p:cNvSpPr>
            <a:spLocks noGrp="1"/>
          </p:cNvSpPr>
          <p:nvPr>
            <p:ph type="body" sz="quarter" idx="42" hasCustomPrompt="1"/>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23" name="Text Placeholder 14">
            <a:extLst>
              <a:ext uri="{FF2B5EF4-FFF2-40B4-BE49-F238E27FC236}">
                <a16:creationId xmlns:a16="http://schemas.microsoft.com/office/drawing/2014/main" id="{E62ADE4F-8B9B-D348-8415-38A34BFF6BEA}"/>
              </a:ext>
            </a:extLst>
          </p:cNvPr>
          <p:cNvSpPr>
            <a:spLocks noGrp="1"/>
          </p:cNvSpPr>
          <p:nvPr>
            <p:ph type="body" sz="quarter" idx="48" hasCustomPrompt="1"/>
          </p:nvPr>
        </p:nvSpPr>
        <p:spPr>
          <a:xfrm>
            <a:off x="2497106" y="2108208"/>
            <a:ext cx="2616298"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26" name="Text Placeholder 14">
            <a:extLst>
              <a:ext uri="{FF2B5EF4-FFF2-40B4-BE49-F238E27FC236}">
                <a16:creationId xmlns:a16="http://schemas.microsoft.com/office/drawing/2014/main" id="{35498B94-6E31-7D42-BF30-2D278F6C4841}"/>
              </a:ext>
            </a:extLst>
          </p:cNvPr>
          <p:cNvSpPr>
            <a:spLocks noGrp="1"/>
          </p:cNvSpPr>
          <p:nvPr>
            <p:ph type="body" sz="quarter" idx="43" hasCustomPrompt="1"/>
          </p:nvPr>
        </p:nvSpPr>
        <p:spPr>
          <a:xfrm>
            <a:off x="2497106" y="2661159"/>
            <a:ext cx="2616298" cy="591568"/>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27" name="Text Placeholder 14">
            <a:extLst>
              <a:ext uri="{FF2B5EF4-FFF2-40B4-BE49-F238E27FC236}">
                <a16:creationId xmlns:a16="http://schemas.microsoft.com/office/drawing/2014/main" id="{1685D132-C8D5-3E42-8DD4-B7C76084C241}"/>
              </a:ext>
            </a:extLst>
          </p:cNvPr>
          <p:cNvSpPr>
            <a:spLocks noGrp="1"/>
          </p:cNvSpPr>
          <p:nvPr>
            <p:ph type="body" sz="quarter" idx="49" hasCustomPrompt="1"/>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28" name="Text Placeholder 14">
            <a:extLst>
              <a:ext uri="{FF2B5EF4-FFF2-40B4-BE49-F238E27FC236}">
                <a16:creationId xmlns:a16="http://schemas.microsoft.com/office/drawing/2014/main" id="{CD951A2E-F9D8-D747-B39E-EEBC932457EA}"/>
              </a:ext>
            </a:extLst>
          </p:cNvPr>
          <p:cNvSpPr>
            <a:spLocks noGrp="1"/>
          </p:cNvSpPr>
          <p:nvPr>
            <p:ph type="body" sz="quarter" idx="50" hasCustomPrompt="1"/>
          </p:nvPr>
        </p:nvSpPr>
        <p:spPr>
          <a:xfrm>
            <a:off x="8231700" y="2106976"/>
            <a:ext cx="2616298"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29" name="Text Placeholder 14">
            <a:extLst>
              <a:ext uri="{FF2B5EF4-FFF2-40B4-BE49-F238E27FC236}">
                <a16:creationId xmlns:a16="http://schemas.microsoft.com/office/drawing/2014/main" id="{9F910557-793E-BB4A-89A7-3099BAC747CE}"/>
              </a:ext>
            </a:extLst>
          </p:cNvPr>
          <p:cNvSpPr>
            <a:spLocks noGrp="1"/>
          </p:cNvSpPr>
          <p:nvPr>
            <p:ph type="body" sz="quarter" idx="51" hasCustomPrompt="1"/>
          </p:nvPr>
        </p:nvSpPr>
        <p:spPr>
          <a:xfrm>
            <a:off x="8231700" y="2659927"/>
            <a:ext cx="2616298" cy="591568"/>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pic>
        <p:nvPicPr>
          <p:cNvPr id="31" name="Picture 30">
            <a:extLst>
              <a:ext uri="{FF2B5EF4-FFF2-40B4-BE49-F238E27FC236}">
                <a16:creationId xmlns:a16="http://schemas.microsoft.com/office/drawing/2014/main" id="{8259F1AA-083A-8D4A-B8AB-F86A70238CEB}"/>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2" name="Content Placeholder 8">
            <a:extLst>
              <a:ext uri="{FF2B5EF4-FFF2-40B4-BE49-F238E27FC236}">
                <a16:creationId xmlns:a16="http://schemas.microsoft.com/office/drawing/2014/main" id="{7AD89BA1-0CFA-4CD7-FEB4-EF5766F1C1D9}"/>
              </a:ext>
            </a:extLst>
          </p:cNvPr>
          <p:cNvSpPr>
            <a:spLocks noGrp="1"/>
          </p:cNvSpPr>
          <p:nvPr>
            <p:ph sz="quarter" idx="13" hasCustomPrompt="1"/>
          </p:nvPr>
        </p:nvSpPr>
        <p:spPr>
          <a:xfrm>
            <a:off x="640709" y="3649074"/>
            <a:ext cx="5239512" cy="2313432"/>
          </a:xfrm>
        </p:spPr>
        <p:txBody>
          <a:bodyPr lIns="0" tIns="0" rIns="0" bIns="0"/>
          <a:lstStyle>
            <a:lvl1pPr>
              <a:defRPr lang="en-US" sz="1800" dirty="0" smtClean="0"/>
            </a:lvl1pPr>
            <a:lvl2pPr>
              <a:defRPr lang="en-US" sz="1800" dirty="0" smtClean="0"/>
            </a:lvl2pPr>
            <a:lvl3pPr>
              <a:defRPr lang="en-US" sz="1600" dirty="0" smtClean="0"/>
            </a:lvl3pPr>
            <a:lvl4pPr>
              <a:defRPr lang="en-US" sz="1400" dirty="0" smtClean="0"/>
            </a:lvl4pPr>
            <a:lvl5pPr>
              <a:defRPr lang="en-US" sz="1400" dirty="0"/>
            </a:lvl5pPr>
          </a:lstStyle>
          <a:p>
            <a:pPr lvl="0">
              <a:lnSpc>
                <a:spcPct val="120000"/>
              </a:lnSpc>
              <a:buFont typeface="Wingdings" charset="2"/>
            </a:pPr>
            <a:r>
              <a:rPr lang="en-US" dirty="0"/>
              <a:t>Limit to 3 bullets or a short paragraph</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3" name="Title 2">
            <a:extLst>
              <a:ext uri="{FF2B5EF4-FFF2-40B4-BE49-F238E27FC236}">
                <a16:creationId xmlns:a16="http://schemas.microsoft.com/office/drawing/2014/main" id="{8F7C6472-B6D4-A0ED-94AC-E08717BD7E6C}"/>
              </a:ext>
            </a:extLst>
          </p:cNvPr>
          <p:cNvSpPr>
            <a:spLocks noGrp="1"/>
          </p:cNvSpPr>
          <p:nvPr>
            <p:ph type="title" hasCustomPrompt="1"/>
          </p:nvPr>
        </p:nvSpPr>
        <p:spPr>
          <a:xfrm>
            <a:off x="640709" y="649281"/>
            <a:ext cx="10945368" cy="713232"/>
          </a:xfrm>
        </p:spPr>
        <p:txBody>
          <a:bodyPr/>
          <a:lstStyle/>
          <a:p>
            <a:r>
              <a:rPr lang="en-US" dirty="0"/>
              <a:t>Click to Add Title</a:t>
            </a:r>
          </a:p>
        </p:txBody>
      </p:sp>
      <p:sp>
        <p:nvSpPr>
          <p:cNvPr id="4" name="Date Placeholder 3">
            <a:extLst>
              <a:ext uri="{FF2B5EF4-FFF2-40B4-BE49-F238E27FC236}">
                <a16:creationId xmlns:a16="http://schemas.microsoft.com/office/drawing/2014/main" id="{C0B52B6D-4DFD-6351-0957-D0E6B5228F0F}"/>
              </a:ext>
            </a:extLst>
          </p:cNvPr>
          <p:cNvSpPr>
            <a:spLocks noGrp="1"/>
          </p:cNvSpPr>
          <p:nvPr>
            <p:ph type="dt" sz="half" idx="53"/>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5" name="Footer Placeholder 4">
            <a:extLst>
              <a:ext uri="{FF2B5EF4-FFF2-40B4-BE49-F238E27FC236}">
                <a16:creationId xmlns:a16="http://schemas.microsoft.com/office/drawing/2014/main" id="{0EDD9C13-66FA-CB2A-0BF0-B88028602ACE}"/>
              </a:ext>
            </a:extLst>
          </p:cNvPr>
          <p:cNvSpPr>
            <a:spLocks noGrp="1"/>
          </p:cNvSpPr>
          <p:nvPr>
            <p:ph type="ftr" sz="quarter" idx="54"/>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5A4A87-5E04-36A4-8E99-4D59B5EF7BC6}"/>
              </a:ext>
            </a:extLst>
          </p:cNvPr>
          <p:cNvSpPr>
            <a:spLocks noGrp="1"/>
          </p:cNvSpPr>
          <p:nvPr>
            <p:ph type="sldNum" sz="quarter" idx="55"/>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7" name="Content Placeholder 8">
            <a:extLst>
              <a:ext uri="{FF2B5EF4-FFF2-40B4-BE49-F238E27FC236}">
                <a16:creationId xmlns:a16="http://schemas.microsoft.com/office/drawing/2014/main" id="{33CEDAB2-2D1D-2CA8-2CA9-156589B18771}"/>
              </a:ext>
            </a:extLst>
          </p:cNvPr>
          <p:cNvSpPr>
            <a:spLocks noGrp="1"/>
          </p:cNvSpPr>
          <p:nvPr>
            <p:ph sz="quarter" idx="56" hasCustomPrompt="1"/>
          </p:nvPr>
        </p:nvSpPr>
        <p:spPr>
          <a:xfrm>
            <a:off x="6369924" y="3649074"/>
            <a:ext cx="5239512" cy="2313432"/>
          </a:xfrm>
        </p:spPr>
        <p:txBody>
          <a:bodyPr lIns="0" tIns="0" rIns="0" bIns="0"/>
          <a:lstStyle>
            <a:lvl1pPr>
              <a:defRPr lang="en-US" sz="1800" dirty="0" smtClean="0"/>
            </a:lvl1pPr>
            <a:lvl2pPr>
              <a:defRPr lang="en-US" sz="1800" dirty="0" smtClean="0"/>
            </a:lvl2pPr>
            <a:lvl3pPr>
              <a:defRPr lang="en-US" sz="1600" dirty="0" smtClean="0"/>
            </a:lvl3pPr>
            <a:lvl4pPr>
              <a:defRPr lang="en-US" sz="1400" dirty="0" smtClean="0"/>
            </a:lvl4pPr>
            <a:lvl5pPr>
              <a:defRPr lang="en-US" sz="1400" dirty="0"/>
            </a:lvl5pPr>
          </a:lstStyle>
          <a:p>
            <a:pPr lvl="0">
              <a:lnSpc>
                <a:spcPct val="120000"/>
              </a:lnSpc>
              <a:buFont typeface="Wingdings" charset="2"/>
            </a:pPr>
            <a:r>
              <a:rPr lang="en-US" dirty="0"/>
              <a:t>Limit to 3 bullets or a short paragraph</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Tree>
  </p:cSld>
  <p:clrMapOvr>
    <a:masterClrMapping/>
  </p:clrMapOvr>
  <p:transition advClick="0">
    <p:fade/>
  </p:transition>
  <p:extLst>
    <p:ext uri="{DCECCB84-F9BA-43D5-87BE-67443E8EF086}">
      <p15:sldGuideLst xmlns:p15="http://schemas.microsoft.com/office/powerpoint/2012/main">
        <p15:guide id="1" orient="horz" pos="2184" userDrawn="1">
          <p15:clr>
            <a:srgbClr val="FBAE40"/>
          </p15:clr>
        </p15:guide>
        <p15:guide id="2" pos="3840" userDrawn="1">
          <p15:clr>
            <a:srgbClr val="FBAE40"/>
          </p15:clr>
        </p15:guide>
        <p15:guide id="3" pos="39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_Presenters">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81A19DD-67BE-694B-8380-FFB4C32CF6A2}"/>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8" name="Picture Placeholder 6"/>
          <p:cNvSpPr>
            <a:spLocks noGrp="1" noChangeAspect="1"/>
          </p:cNvSpPr>
          <p:nvPr>
            <p:ph type="pic" sz="quarter" idx="41" hasCustomPrompt="1"/>
          </p:nvPr>
        </p:nvSpPr>
        <p:spPr>
          <a:xfrm>
            <a:off x="640706"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11" name="Picture Placeholder 6"/>
          <p:cNvSpPr>
            <a:spLocks noGrp="1" noChangeAspect="1"/>
          </p:cNvSpPr>
          <p:nvPr>
            <p:ph type="pic" sz="quarter" idx="44" hasCustomPrompt="1"/>
          </p:nvPr>
        </p:nvSpPr>
        <p:spPr>
          <a:xfrm>
            <a:off x="3485857"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14" name="Picture Placeholder 6"/>
          <p:cNvSpPr>
            <a:spLocks noGrp="1" noChangeAspect="1"/>
          </p:cNvSpPr>
          <p:nvPr>
            <p:ph type="pic" sz="quarter" idx="47" hasCustomPrompt="1"/>
          </p:nvPr>
        </p:nvSpPr>
        <p:spPr>
          <a:xfrm>
            <a:off x="6331016"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17" name="Picture Placeholder 6"/>
          <p:cNvSpPr>
            <a:spLocks noGrp="1" noChangeAspect="1"/>
          </p:cNvSpPr>
          <p:nvPr>
            <p:ph type="pic" sz="quarter" idx="50" hasCustomPrompt="1"/>
          </p:nvPr>
        </p:nvSpPr>
        <p:spPr>
          <a:xfrm>
            <a:off x="9176158"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25" name="Text Placeholder 14">
            <a:extLst>
              <a:ext uri="{FF2B5EF4-FFF2-40B4-BE49-F238E27FC236}">
                <a16:creationId xmlns:a16="http://schemas.microsoft.com/office/drawing/2014/main" id="{BC466C47-3B80-D34D-A8B3-E226A7AB2C54}"/>
              </a:ext>
            </a:extLst>
          </p:cNvPr>
          <p:cNvSpPr>
            <a:spLocks noGrp="1"/>
          </p:cNvSpPr>
          <p:nvPr>
            <p:ph type="body" sz="quarter" idx="42" hasCustomPrompt="1"/>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34" name="Text Placeholder 14">
            <a:extLst>
              <a:ext uri="{FF2B5EF4-FFF2-40B4-BE49-F238E27FC236}">
                <a16:creationId xmlns:a16="http://schemas.microsoft.com/office/drawing/2014/main" id="{91C744CC-9247-E64F-9FBA-723150331563}"/>
              </a:ext>
            </a:extLst>
          </p:cNvPr>
          <p:cNvSpPr>
            <a:spLocks noGrp="1"/>
          </p:cNvSpPr>
          <p:nvPr>
            <p:ph type="body" sz="quarter" idx="48" hasCustomPrompt="1"/>
          </p:nvPr>
        </p:nvSpPr>
        <p:spPr>
          <a:xfrm>
            <a:off x="640706"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35" name="Text Placeholder 14">
            <a:extLst>
              <a:ext uri="{FF2B5EF4-FFF2-40B4-BE49-F238E27FC236}">
                <a16:creationId xmlns:a16="http://schemas.microsoft.com/office/drawing/2014/main" id="{08F6FCEE-8B1A-8A4A-82AE-92E30BD71409}"/>
              </a:ext>
            </a:extLst>
          </p:cNvPr>
          <p:cNvSpPr>
            <a:spLocks noGrp="1"/>
          </p:cNvSpPr>
          <p:nvPr>
            <p:ph type="body" sz="quarter" idx="43" hasCustomPrompt="1"/>
          </p:nvPr>
        </p:nvSpPr>
        <p:spPr>
          <a:xfrm>
            <a:off x="640706"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36" name="Text Placeholder 14">
            <a:extLst>
              <a:ext uri="{FF2B5EF4-FFF2-40B4-BE49-F238E27FC236}">
                <a16:creationId xmlns:a16="http://schemas.microsoft.com/office/drawing/2014/main" id="{68275329-3006-3941-A9E1-A04DDE8A14C5}"/>
              </a:ext>
            </a:extLst>
          </p:cNvPr>
          <p:cNvSpPr>
            <a:spLocks noGrp="1"/>
          </p:cNvSpPr>
          <p:nvPr>
            <p:ph type="body" sz="quarter" idx="51" hasCustomPrompt="1"/>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37" name="Text Placeholder 14">
            <a:extLst>
              <a:ext uri="{FF2B5EF4-FFF2-40B4-BE49-F238E27FC236}">
                <a16:creationId xmlns:a16="http://schemas.microsoft.com/office/drawing/2014/main" id="{5A40C4B2-E9CB-E640-9F95-5FC850965CD8}"/>
              </a:ext>
            </a:extLst>
          </p:cNvPr>
          <p:cNvSpPr>
            <a:spLocks noGrp="1"/>
          </p:cNvSpPr>
          <p:nvPr>
            <p:ph type="body" sz="quarter" idx="52" hasCustomPrompt="1"/>
          </p:nvPr>
        </p:nvSpPr>
        <p:spPr>
          <a:xfrm>
            <a:off x="3485857"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38" name="Text Placeholder 14">
            <a:extLst>
              <a:ext uri="{FF2B5EF4-FFF2-40B4-BE49-F238E27FC236}">
                <a16:creationId xmlns:a16="http://schemas.microsoft.com/office/drawing/2014/main" id="{DD9A73BE-912F-7843-ADF3-1087A37A8B5C}"/>
              </a:ext>
            </a:extLst>
          </p:cNvPr>
          <p:cNvSpPr>
            <a:spLocks noGrp="1"/>
          </p:cNvSpPr>
          <p:nvPr>
            <p:ph type="body" sz="quarter" idx="53" hasCustomPrompt="1"/>
          </p:nvPr>
        </p:nvSpPr>
        <p:spPr>
          <a:xfrm>
            <a:off x="3485857"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39" name="Text Placeholder 14">
            <a:extLst>
              <a:ext uri="{FF2B5EF4-FFF2-40B4-BE49-F238E27FC236}">
                <a16:creationId xmlns:a16="http://schemas.microsoft.com/office/drawing/2014/main" id="{FB8AC6AB-5311-CF41-8213-2F9A112DB069}"/>
              </a:ext>
            </a:extLst>
          </p:cNvPr>
          <p:cNvSpPr>
            <a:spLocks noGrp="1"/>
          </p:cNvSpPr>
          <p:nvPr>
            <p:ph type="body" sz="quarter" idx="54" hasCustomPrompt="1"/>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40" name="Text Placeholder 14">
            <a:extLst>
              <a:ext uri="{FF2B5EF4-FFF2-40B4-BE49-F238E27FC236}">
                <a16:creationId xmlns:a16="http://schemas.microsoft.com/office/drawing/2014/main" id="{0346B78E-D4E5-6B4B-AF2F-BFC6E6891592}"/>
              </a:ext>
            </a:extLst>
          </p:cNvPr>
          <p:cNvSpPr>
            <a:spLocks noGrp="1"/>
          </p:cNvSpPr>
          <p:nvPr>
            <p:ph type="body" sz="quarter" idx="55" hasCustomPrompt="1"/>
          </p:nvPr>
        </p:nvSpPr>
        <p:spPr>
          <a:xfrm>
            <a:off x="6331008"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41" name="Text Placeholder 14">
            <a:extLst>
              <a:ext uri="{FF2B5EF4-FFF2-40B4-BE49-F238E27FC236}">
                <a16:creationId xmlns:a16="http://schemas.microsoft.com/office/drawing/2014/main" id="{B968AAD0-F455-0D47-BC12-089EFAACEE03}"/>
              </a:ext>
            </a:extLst>
          </p:cNvPr>
          <p:cNvSpPr>
            <a:spLocks noGrp="1"/>
          </p:cNvSpPr>
          <p:nvPr>
            <p:ph type="body" sz="quarter" idx="56" hasCustomPrompt="1"/>
          </p:nvPr>
        </p:nvSpPr>
        <p:spPr>
          <a:xfrm>
            <a:off x="6331008"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42" name="Text Placeholder 14">
            <a:extLst>
              <a:ext uri="{FF2B5EF4-FFF2-40B4-BE49-F238E27FC236}">
                <a16:creationId xmlns:a16="http://schemas.microsoft.com/office/drawing/2014/main" id="{B055512C-D53A-3A41-8D8A-64F58C656562}"/>
              </a:ext>
            </a:extLst>
          </p:cNvPr>
          <p:cNvSpPr>
            <a:spLocks noGrp="1"/>
          </p:cNvSpPr>
          <p:nvPr>
            <p:ph type="body" sz="quarter" idx="57" hasCustomPrompt="1"/>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43" name="Text Placeholder 14">
            <a:extLst>
              <a:ext uri="{FF2B5EF4-FFF2-40B4-BE49-F238E27FC236}">
                <a16:creationId xmlns:a16="http://schemas.microsoft.com/office/drawing/2014/main" id="{309C6BA0-AE07-5045-AFBE-A2AC141582B9}"/>
              </a:ext>
            </a:extLst>
          </p:cNvPr>
          <p:cNvSpPr>
            <a:spLocks noGrp="1"/>
          </p:cNvSpPr>
          <p:nvPr>
            <p:ph type="body" sz="quarter" idx="58" hasCustomPrompt="1"/>
          </p:nvPr>
        </p:nvSpPr>
        <p:spPr>
          <a:xfrm>
            <a:off x="9176158"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44" name="Text Placeholder 14">
            <a:extLst>
              <a:ext uri="{FF2B5EF4-FFF2-40B4-BE49-F238E27FC236}">
                <a16:creationId xmlns:a16="http://schemas.microsoft.com/office/drawing/2014/main" id="{7F924B74-164A-B145-AA62-EAC4CAFBFDE5}"/>
              </a:ext>
            </a:extLst>
          </p:cNvPr>
          <p:cNvSpPr>
            <a:spLocks noGrp="1"/>
          </p:cNvSpPr>
          <p:nvPr>
            <p:ph type="body" sz="quarter" idx="59" hasCustomPrompt="1"/>
          </p:nvPr>
        </p:nvSpPr>
        <p:spPr>
          <a:xfrm>
            <a:off x="9176158"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3" name="Date Placeholder 2">
            <a:extLst>
              <a:ext uri="{FF2B5EF4-FFF2-40B4-BE49-F238E27FC236}">
                <a16:creationId xmlns:a16="http://schemas.microsoft.com/office/drawing/2014/main" id="{5B2DA830-C970-4E52-2494-4AE01D870B54}"/>
              </a:ext>
            </a:extLst>
          </p:cNvPr>
          <p:cNvSpPr>
            <a:spLocks noGrp="1"/>
          </p:cNvSpPr>
          <p:nvPr>
            <p:ph type="dt" sz="half" idx="60"/>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4" name="Footer Placeholder 3">
            <a:extLst>
              <a:ext uri="{FF2B5EF4-FFF2-40B4-BE49-F238E27FC236}">
                <a16:creationId xmlns:a16="http://schemas.microsoft.com/office/drawing/2014/main" id="{F00C4769-617E-126B-CEDD-214FD096F9AD}"/>
              </a:ext>
            </a:extLst>
          </p:cNvPr>
          <p:cNvSpPr>
            <a:spLocks noGrp="1"/>
          </p:cNvSpPr>
          <p:nvPr>
            <p:ph type="ftr" sz="quarter" idx="6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A80FA88-75C6-97A9-78A1-ABCAA8DFB10E}"/>
              </a:ext>
            </a:extLst>
          </p:cNvPr>
          <p:cNvSpPr>
            <a:spLocks noGrp="1"/>
          </p:cNvSpPr>
          <p:nvPr>
            <p:ph type="sldNum" sz="quarter" idx="62"/>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6" name="Title 5">
            <a:extLst>
              <a:ext uri="{FF2B5EF4-FFF2-40B4-BE49-F238E27FC236}">
                <a16:creationId xmlns:a16="http://schemas.microsoft.com/office/drawing/2014/main" id="{68B92618-2349-7160-4FF2-47B6A8272CD0}"/>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1324916206"/>
      </p:ext>
    </p:extLst>
  </p:cSld>
  <p:clrMapOvr>
    <a:masterClrMapping/>
  </p:clrMapOvr>
  <p:transition advClick="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Presenter_Bi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5BF376-C657-D245-A6AF-F12F65ABCB4C}"/>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18" name="Picture Placeholder 6"/>
          <p:cNvSpPr>
            <a:spLocks noGrp="1" noChangeAspect="1"/>
          </p:cNvSpPr>
          <p:nvPr>
            <p:ph type="pic" sz="quarter" idx="41" hasCustomPrompt="1"/>
          </p:nvPr>
        </p:nvSpPr>
        <p:spPr>
          <a:xfrm>
            <a:off x="640708" y="1770689"/>
            <a:ext cx="1652356" cy="1645920"/>
          </a:xfrm>
          <a:prstGeom prst="ellipse">
            <a:avLst/>
          </a:prstGeom>
        </p:spPr>
        <p:txBody>
          <a:bodyPr>
            <a:normAutofit/>
          </a:bodyPr>
          <a:lstStyle>
            <a:lvl1pPr marL="0" indent="0">
              <a:buNone/>
              <a:defRPr sz="1100" baseline="0"/>
            </a:lvl1pPr>
          </a:lstStyle>
          <a:p>
            <a:r>
              <a:rPr lang="en-US" dirty="0"/>
              <a:t>Insert Attorney Photo here</a:t>
            </a:r>
          </a:p>
        </p:txBody>
      </p:sp>
      <p:sp>
        <p:nvSpPr>
          <p:cNvPr id="9" name="Text Placeholder 14">
            <a:extLst>
              <a:ext uri="{FF2B5EF4-FFF2-40B4-BE49-F238E27FC236}">
                <a16:creationId xmlns:a16="http://schemas.microsoft.com/office/drawing/2014/main" id="{FC038F2A-ADB6-7643-9D5A-03A1DE6E7488}"/>
              </a:ext>
            </a:extLst>
          </p:cNvPr>
          <p:cNvSpPr>
            <a:spLocks noGrp="1"/>
          </p:cNvSpPr>
          <p:nvPr>
            <p:ph type="body" sz="quarter" idx="42" hasCustomPrompt="1"/>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11" name="Text Placeholder 14">
            <a:extLst>
              <a:ext uri="{FF2B5EF4-FFF2-40B4-BE49-F238E27FC236}">
                <a16:creationId xmlns:a16="http://schemas.microsoft.com/office/drawing/2014/main" id="{FF64D91E-58E3-A540-9531-F612323974C4}"/>
              </a:ext>
            </a:extLst>
          </p:cNvPr>
          <p:cNvSpPr>
            <a:spLocks noGrp="1"/>
          </p:cNvSpPr>
          <p:nvPr>
            <p:ph type="body" sz="quarter" idx="43" hasCustomPrompt="1"/>
          </p:nvPr>
        </p:nvSpPr>
        <p:spPr>
          <a:xfrm>
            <a:off x="640708" y="4805170"/>
            <a:ext cx="2616298" cy="744844"/>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12" name="Text Placeholder 14">
            <a:extLst>
              <a:ext uri="{FF2B5EF4-FFF2-40B4-BE49-F238E27FC236}">
                <a16:creationId xmlns:a16="http://schemas.microsoft.com/office/drawing/2014/main" id="{58A6731B-5B76-7A41-950C-C25B1B028B9A}"/>
              </a:ext>
            </a:extLst>
          </p:cNvPr>
          <p:cNvSpPr>
            <a:spLocks noGrp="1"/>
          </p:cNvSpPr>
          <p:nvPr>
            <p:ph type="body" sz="quarter" idx="44" hasCustomPrompt="1"/>
          </p:nvPr>
        </p:nvSpPr>
        <p:spPr>
          <a:xfrm>
            <a:off x="640708" y="4143543"/>
            <a:ext cx="2616298"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4" name="Text Placeholder 3">
            <a:extLst>
              <a:ext uri="{FF2B5EF4-FFF2-40B4-BE49-F238E27FC236}">
                <a16:creationId xmlns:a16="http://schemas.microsoft.com/office/drawing/2014/main" id="{307AD3E8-35F3-DA54-23F9-35D7D1C7F243}"/>
              </a:ext>
            </a:extLst>
          </p:cNvPr>
          <p:cNvSpPr>
            <a:spLocks noGrp="1"/>
          </p:cNvSpPr>
          <p:nvPr>
            <p:ph type="body" sz="quarter" idx="45" hasCustomPrompt="1"/>
          </p:nvPr>
        </p:nvSpPr>
        <p:spPr>
          <a:xfrm>
            <a:off x="3740525" y="1770689"/>
            <a:ext cx="7863840" cy="3779837"/>
          </a:xfrm>
        </p:spPr>
        <p:txBody>
          <a:bodyPr lIns="0" tIns="0" rIns="0" bIns="0"/>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nSpc>
                <a:spcPct val="120000"/>
              </a:lnSpc>
              <a:buFont typeface="Wingdings" charset="2"/>
            </a:pPr>
            <a:r>
              <a:rPr lang="en-US" dirty="0"/>
              <a:t>Limit to 3 bullets or a short paragraph</a:t>
            </a:r>
          </a:p>
          <a:p>
            <a:pPr lvl="1">
              <a:lnSpc>
                <a:spcPct val="120000"/>
              </a:lnSpc>
              <a:buFont typeface="Wingdings" charset="2"/>
            </a:pPr>
            <a:r>
              <a:rPr lang="en-US" dirty="0"/>
              <a:t>Second level</a:t>
            </a:r>
          </a:p>
          <a:p>
            <a:pPr lvl="2">
              <a:lnSpc>
                <a:spcPct val="120000"/>
              </a:lnSpc>
              <a:buFont typeface="Wingdings" charset="2"/>
            </a:pPr>
            <a:r>
              <a:rPr lang="en-US" dirty="0"/>
              <a:t>Third level</a:t>
            </a:r>
          </a:p>
          <a:p>
            <a:pPr lvl="3">
              <a:lnSpc>
                <a:spcPct val="120000"/>
              </a:lnSpc>
              <a:buFont typeface="Wingdings" charset="2"/>
            </a:pPr>
            <a:r>
              <a:rPr lang="en-US" dirty="0"/>
              <a:t>Fourth level</a:t>
            </a:r>
          </a:p>
          <a:p>
            <a:pPr lvl="4">
              <a:lnSpc>
                <a:spcPct val="120000"/>
              </a:lnSpc>
              <a:buFont typeface="Wingdings" charset="2"/>
            </a:pPr>
            <a:r>
              <a:rPr lang="en-US" dirty="0"/>
              <a:t>Fifth level</a:t>
            </a:r>
          </a:p>
        </p:txBody>
      </p:sp>
      <p:sp>
        <p:nvSpPr>
          <p:cNvPr id="5" name="Date Placeholder 4">
            <a:extLst>
              <a:ext uri="{FF2B5EF4-FFF2-40B4-BE49-F238E27FC236}">
                <a16:creationId xmlns:a16="http://schemas.microsoft.com/office/drawing/2014/main" id="{B786BAA7-FAEB-0B0D-E260-1208B00631FA}"/>
              </a:ext>
            </a:extLst>
          </p:cNvPr>
          <p:cNvSpPr>
            <a:spLocks noGrp="1"/>
          </p:cNvSpPr>
          <p:nvPr>
            <p:ph type="dt" sz="half" idx="46"/>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6" name="Footer Placeholder 5">
            <a:extLst>
              <a:ext uri="{FF2B5EF4-FFF2-40B4-BE49-F238E27FC236}">
                <a16:creationId xmlns:a16="http://schemas.microsoft.com/office/drawing/2014/main" id="{74557B3D-30D5-B0B4-6CC9-F1E2C0A652B9}"/>
              </a:ext>
            </a:extLst>
          </p:cNvPr>
          <p:cNvSpPr>
            <a:spLocks noGrp="1"/>
          </p:cNvSpPr>
          <p:nvPr>
            <p:ph type="ftr" sz="quarter" idx="47"/>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583479-CE4D-8FAB-686E-3067DDD70F2C}"/>
              </a:ext>
            </a:extLst>
          </p:cNvPr>
          <p:cNvSpPr>
            <a:spLocks noGrp="1"/>
          </p:cNvSpPr>
          <p:nvPr>
            <p:ph type="sldNum" sz="quarter" idx="48"/>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14" name="Title 13">
            <a:extLst>
              <a:ext uri="{FF2B5EF4-FFF2-40B4-BE49-F238E27FC236}">
                <a16:creationId xmlns:a16="http://schemas.microsoft.com/office/drawing/2014/main" id="{321CFBA0-FABA-4B2C-91DD-88013AFD5EEA}"/>
              </a:ext>
            </a:extLst>
          </p:cNvPr>
          <p:cNvSpPr>
            <a:spLocks noGrp="1"/>
          </p:cNvSpPr>
          <p:nvPr>
            <p:ph type="title" hasCustomPrompt="1"/>
          </p:nvPr>
        </p:nvSpPr>
        <p:spPr>
          <a:xfrm>
            <a:off x="640709" y="649281"/>
            <a:ext cx="10963656" cy="713232"/>
          </a:xfrm>
        </p:spPr>
        <p:txBody>
          <a:bodyPr/>
          <a:lstStyle/>
          <a:p>
            <a:r>
              <a:rPr lang="en-US" dirty="0"/>
              <a:t>Click to Add Title</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er_no bi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B4ED0B-EFC1-914F-9334-229F20B68528}"/>
              </a:ext>
            </a:extLst>
          </p:cNvPr>
          <p:cNvPicPr>
            <a:picLocks noChangeAspect="1"/>
          </p:cNvPicPr>
          <p:nvPr/>
        </p:nvPicPr>
        <p:blipFill>
          <a:blip r:embed="rId2"/>
          <a:stretch>
            <a:fillRect/>
          </a:stretch>
        </p:blipFill>
        <p:spPr>
          <a:xfrm>
            <a:off x="0" y="24158"/>
            <a:ext cx="7736119" cy="2286674"/>
          </a:xfrm>
          <a:prstGeom prst="rect">
            <a:avLst/>
          </a:prstGeom>
        </p:spPr>
      </p:pic>
      <p:sp>
        <p:nvSpPr>
          <p:cNvPr id="10" name="Picture Placeholder 6">
            <a:extLst>
              <a:ext uri="{FF2B5EF4-FFF2-40B4-BE49-F238E27FC236}">
                <a16:creationId xmlns:a16="http://schemas.microsoft.com/office/drawing/2014/main" id="{F6148BFA-26BA-5C40-9485-95A256B90EEB}"/>
              </a:ext>
            </a:extLst>
          </p:cNvPr>
          <p:cNvSpPr>
            <a:spLocks noGrp="1" noChangeAspect="1"/>
          </p:cNvSpPr>
          <p:nvPr>
            <p:ph type="pic" sz="quarter" idx="41" hasCustomPrompt="1"/>
          </p:nvPr>
        </p:nvSpPr>
        <p:spPr>
          <a:xfrm>
            <a:off x="1324103" y="1708837"/>
            <a:ext cx="3738785" cy="3724223"/>
          </a:xfrm>
          <a:prstGeom prst="ellipse">
            <a:avLst/>
          </a:prstGeom>
        </p:spPr>
        <p:txBody>
          <a:bodyPr>
            <a:normAutofit/>
          </a:bodyPr>
          <a:lstStyle>
            <a:lvl1pPr marL="0" indent="0">
              <a:buNone/>
              <a:defRPr sz="1100" baseline="0"/>
            </a:lvl1pPr>
          </a:lstStyle>
          <a:p>
            <a:r>
              <a:rPr lang="en-US" dirty="0"/>
              <a:t>Insert Attorney Photo here</a:t>
            </a:r>
          </a:p>
        </p:txBody>
      </p:sp>
      <p:sp>
        <p:nvSpPr>
          <p:cNvPr id="11" name="Text Placeholder 14">
            <a:extLst>
              <a:ext uri="{FF2B5EF4-FFF2-40B4-BE49-F238E27FC236}">
                <a16:creationId xmlns:a16="http://schemas.microsoft.com/office/drawing/2014/main" id="{8B39B604-E9EB-D340-8D43-DF76F425702D}"/>
              </a:ext>
            </a:extLst>
          </p:cNvPr>
          <p:cNvSpPr>
            <a:spLocks noGrp="1"/>
          </p:cNvSpPr>
          <p:nvPr>
            <p:ph type="body" sz="quarter" idx="42" hasCustomPrompt="1"/>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12" name="Text Placeholder 14">
            <a:extLst>
              <a:ext uri="{FF2B5EF4-FFF2-40B4-BE49-F238E27FC236}">
                <a16:creationId xmlns:a16="http://schemas.microsoft.com/office/drawing/2014/main" id="{833478C6-78E8-B54F-9964-FBE48EFB8D10}"/>
              </a:ext>
            </a:extLst>
          </p:cNvPr>
          <p:cNvSpPr>
            <a:spLocks noGrp="1"/>
          </p:cNvSpPr>
          <p:nvPr>
            <p:ph type="body" sz="quarter" idx="50" hasCustomPrompt="1"/>
          </p:nvPr>
        </p:nvSpPr>
        <p:spPr>
          <a:xfrm>
            <a:off x="6155984" y="3807321"/>
            <a:ext cx="2616298" cy="372422"/>
          </a:xfrm>
          <a:prstGeom prst="rect">
            <a:avLst/>
          </a:prstGeom>
        </p:spPr>
        <p:txBody>
          <a:bodyPr wrap="square" lIns="0" tIns="0" rIns="0" bIns="0">
            <a:noAutofit/>
          </a:bodyPr>
          <a:lstStyle>
            <a:lvl1pPr marL="0" indent="0">
              <a:lnSpc>
                <a:spcPct val="150000"/>
              </a:lnSpc>
              <a:spcBef>
                <a:spcPts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13" name="Text Placeholder 14">
            <a:extLst>
              <a:ext uri="{FF2B5EF4-FFF2-40B4-BE49-F238E27FC236}">
                <a16:creationId xmlns:a16="http://schemas.microsoft.com/office/drawing/2014/main" id="{97184133-09E6-DC48-B518-54B0902A6763}"/>
              </a:ext>
            </a:extLst>
          </p:cNvPr>
          <p:cNvSpPr>
            <a:spLocks noGrp="1"/>
          </p:cNvSpPr>
          <p:nvPr>
            <p:ph type="body" sz="quarter" idx="51" hasCustomPrompt="1"/>
          </p:nvPr>
        </p:nvSpPr>
        <p:spPr>
          <a:xfrm>
            <a:off x="6155984" y="4591597"/>
            <a:ext cx="4325326" cy="841463"/>
          </a:xfrm>
          <a:prstGeom prst="rect">
            <a:avLst/>
          </a:prstGeom>
        </p:spPr>
        <p:txBody>
          <a:bodyPr wrap="square" lIns="0" tIns="0" rIns="0" bIns="0">
            <a:noAutofit/>
          </a:bodyPr>
          <a:lstStyle>
            <a:lvl1pPr marL="0" indent="0">
              <a:lnSpc>
                <a:spcPct val="150000"/>
              </a:lnSpc>
              <a:spcBef>
                <a:spcPts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pic>
        <p:nvPicPr>
          <p:cNvPr id="2" name="Picture 1">
            <a:extLst>
              <a:ext uri="{FF2B5EF4-FFF2-40B4-BE49-F238E27FC236}">
                <a16:creationId xmlns:a16="http://schemas.microsoft.com/office/drawing/2014/main" id="{B193E91B-F107-3923-9B60-5F33DB1E9166}"/>
              </a:ext>
            </a:extLst>
          </p:cNvPr>
          <p:cNvPicPr>
            <a:picLocks noChangeAspect="1"/>
          </p:cNvPicPr>
          <p:nvPr userDrawn="1"/>
        </p:nvPicPr>
        <p:blipFill>
          <a:blip r:embed="rId2"/>
          <a:stretch>
            <a:fillRect/>
          </a:stretch>
        </p:blipFill>
        <p:spPr>
          <a:xfrm>
            <a:off x="0" y="24158"/>
            <a:ext cx="7736119" cy="2286674"/>
          </a:xfrm>
          <a:prstGeom prst="rect">
            <a:avLst/>
          </a:prstGeom>
        </p:spPr>
      </p:pic>
    </p:spTree>
    <p:extLst>
      <p:ext uri="{BB962C8B-B14F-4D97-AF65-F5344CB8AC3E}">
        <p14:creationId xmlns:p14="http://schemas.microsoft.com/office/powerpoint/2010/main" val="940186991"/>
      </p:ext>
    </p:extLst>
  </p:cSld>
  <p:clrMapOvr>
    <a:masterClrMapping/>
  </p:clrMapOvr>
  <p:transition advClick="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One_Column">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6194A4C9-61DE-174D-9BA5-D51F565A2560}"/>
              </a:ext>
            </a:extLst>
          </p:cNvPr>
          <p:cNvSpPr>
            <a:spLocks noGrp="1"/>
          </p:cNvSpPr>
          <p:nvPr>
            <p:ph type="pic" sz="quarter" idx="19" hasCustomPrompt="1"/>
          </p:nvPr>
        </p:nvSpPr>
        <p:spPr>
          <a:xfrm>
            <a:off x="6592389" y="0"/>
            <a:ext cx="5599611" cy="6858000"/>
          </a:xfrm>
          <a:prstGeom prst="rect">
            <a:avLst/>
          </a:prstGeom>
        </p:spPr>
        <p:txBody>
          <a:bodyPr/>
          <a:lstStyle>
            <a:lvl1pPr marL="0" indent="0">
              <a:buNone/>
              <a:defRPr/>
            </a:lvl1pPr>
          </a:lstStyle>
          <a:p>
            <a:r>
              <a:rPr lang="en-US" dirty="0"/>
              <a:t>Add image</a:t>
            </a:r>
          </a:p>
        </p:txBody>
      </p:sp>
      <p:sp>
        <p:nvSpPr>
          <p:cNvPr id="6" name="Title Placeholder 1">
            <a:extLst>
              <a:ext uri="{FF2B5EF4-FFF2-40B4-BE49-F238E27FC236}">
                <a16:creationId xmlns:a16="http://schemas.microsoft.com/office/drawing/2014/main" id="{5A4346E7-FE7D-A94E-A338-35A3F3647690}"/>
              </a:ext>
            </a:extLst>
          </p:cNvPr>
          <p:cNvSpPr>
            <a:spLocks noGrp="1"/>
          </p:cNvSpPr>
          <p:nvPr>
            <p:ph type="title" hasCustomPrompt="1"/>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Click to Add Title</a:t>
            </a:r>
          </a:p>
        </p:txBody>
      </p:sp>
      <p:sp>
        <p:nvSpPr>
          <p:cNvPr id="7" name="Content Placeholder 3">
            <a:extLst>
              <a:ext uri="{FF2B5EF4-FFF2-40B4-BE49-F238E27FC236}">
                <a16:creationId xmlns:a16="http://schemas.microsoft.com/office/drawing/2014/main" id="{9F6BD99F-9154-7645-9431-42FBD016E9F9}"/>
              </a:ext>
            </a:extLst>
          </p:cNvPr>
          <p:cNvSpPr>
            <a:spLocks noGrp="1"/>
          </p:cNvSpPr>
          <p:nvPr>
            <p:ph sz="quarter" idx="21" hasCustomPrompt="1"/>
          </p:nvPr>
        </p:nvSpPr>
        <p:spPr>
          <a:xfrm>
            <a:off x="655941" y="2296790"/>
            <a:ext cx="5207215"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 max.</a:t>
            </a:r>
          </a:p>
        </p:txBody>
      </p:sp>
      <p:sp>
        <p:nvSpPr>
          <p:cNvPr id="8" name="Content Placeholder 3">
            <a:extLst>
              <a:ext uri="{FF2B5EF4-FFF2-40B4-BE49-F238E27FC236}">
                <a16:creationId xmlns:a16="http://schemas.microsoft.com/office/drawing/2014/main" id="{63923FA0-0776-5043-8C06-0CD26DD54720}"/>
              </a:ext>
            </a:extLst>
          </p:cNvPr>
          <p:cNvSpPr>
            <a:spLocks noGrp="1"/>
          </p:cNvSpPr>
          <p:nvPr>
            <p:ph sz="quarter" idx="22" hasCustomPrompt="1"/>
          </p:nvPr>
        </p:nvSpPr>
        <p:spPr>
          <a:xfrm>
            <a:off x="655940" y="3663518"/>
            <a:ext cx="5207215"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2" name="Date Placeholder 1">
            <a:extLst>
              <a:ext uri="{FF2B5EF4-FFF2-40B4-BE49-F238E27FC236}">
                <a16:creationId xmlns:a16="http://schemas.microsoft.com/office/drawing/2014/main" id="{05024E6F-F49D-4CA7-80CC-9A55F43C8B92}"/>
              </a:ext>
            </a:extLst>
          </p:cNvPr>
          <p:cNvSpPr>
            <a:spLocks noGrp="1"/>
          </p:cNvSpPr>
          <p:nvPr>
            <p:ph type="dt" sz="half" idx="23"/>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4" name="Footer Placeholder 3">
            <a:extLst>
              <a:ext uri="{FF2B5EF4-FFF2-40B4-BE49-F238E27FC236}">
                <a16:creationId xmlns:a16="http://schemas.microsoft.com/office/drawing/2014/main" id="{B768056E-902C-6B1C-9CF6-039E15F68A75}"/>
              </a:ext>
            </a:extLst>
          </p:cNvPr>
          <p:cNvSpPr>
            <a:spLocks noGrp="1"/>
          </p:cNvSpPr>
          <p:nvPr>
            <p:ph type="ftr" sz="quarter" idx="24"/>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C64EE1C-0423-D2CC-D77C-C9457E6A0820}"/>
              </a:ext>
            </a:extLst>
          </p:cNvPr>
          <p:cNvSpPr>
            <a:spLocks noGrp="1"/>
          </p:cNvSpPr>
          <p:nvPr>
            <p:ph type="sldNum" sz="quarter" idx="25"/>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4240836636"/>
      </p:ext>
    </p:extLst>
  </p:cSld>
  <p:clrMapOvr>
    <a:masterClrMapping/>
  </p:clrMapOvr>
  <p:transition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One_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D5B215-7150-6C9D-F569-135BF788C3B4}"/>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17" name="Rectangle 16">
            <a:extLst>
              <a:ext uri="{FF2B5EF4-FFF2-40B4-BE49-F238E27FC236}">
                <a16:creationId xmlns:a16="http://schemas.microsoft.com/office/drawing/2014/main" id="{E1B8831E-8294-254F-B838-F9F9CAF84521}"/>
              </a:ext>
            </a:extLst>
          </p:cNvPr>
          <p:cNvSpPr/>
          <p:nvPr userDrawn="1"/>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B2F290-DE18-C048-98F2-F322E5641073}"/>
              </a:ext>
            </a:extLst>
          </p:cNvPr>
          <p:cNvSpPr/>
          <p:nvPr userDrawn="1"/>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37520E68-3605-8042-AEE3-8D8D3A8EA51B}"/>
              </a:ext>
            </a:extLst>
          </p:cNvPr>
          <p:cNvSpPr>
            <a:spLocks noGrp="1"/>
          </p:cNvSpPr>
          <p:nvPr>
            <p:ph type="title" hasCustomPrompt="1"/>
          </p:nvPr>
        </p:nvSpPr>
        <p:spPr>
          <a:xfrm>
            <a:off x="6098798" y="712269"/>
            <a:ext cx="5345640" cy="1229891"/>
          </a:xfrm>
          <a:prstGeom prst="rect">
            <a:avLst/>
          </a:prstGeom>
          <a:noFill/>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Click to Add Title</a:t>
            </a:r>
          </a:p>
        </p:txBody>
      </p:sp>
      <p:sp>
        <p:nvSpPr>
          <p:cNvPr id="4" name="Content Placeholder 3">
            <a:extLst>
              <a:ext uri="{FF2B5EF4-FFF2-40B4-BE49-F238E27FC236}">
                <a16:creationId xmlns:a16="http://schemas.microsoft.com/office/drawing/2014/main" id="{C65BA797-6F61-6C47-A5A1-C198C1D42CF9}"/>
              </a:ext>
            </a:extLst>
          </p:cNvPr>
          <p:cNvSpPr>
            <a:spLocks noGrp="1"/>
          </p:cNvSpPr>
          <p:nvPr>
            <p:ph sz="quarter" idx="21" hasCustomPrompt="1"/>
          </p:nvPr>
        </p:nvSpPr>
        <p:spPr>
          <a:xfrm>
            <a:off x="6098798" y="2296790"/>
            <a:ext cx="5345641"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 max.</a:t>
            </a:r>
          </a:p>
        </p:txBody>
      </p:sp>
      <p:sp>
        <p:nvSpPr>
          <p:cNvPr id="5" name="Content Placeholder 3">
            <a:extLst>
              <a:ext uri="{FF2B5EF4-FFF2-40B4-BE49-F238E27FC236}">
                <a16:creationId xmlns:a16="http://schemas.microsoft.com/office/drawing/2014/main" id="{427639EB-9A8D-E24B-B806-E1ABF5B4909D}"/>
              </a:ext>
            </a:extLst>
          </p:cNvPr>
          <p:cNvSpPr>
            <a:spLocks noGrp="1"/>
          </p:cNvSpPr>
          <p:nvPr>
            <p:ph sz="quarter" idx="22" hasCustomPrompt="1"/>
          </p:nvPr>
        </p:nvSpPr>
        <p:spPr>
          <a:xfrm>
            <a:off x="6098797" y="3663518"/>
            <a:ext cx="5345641"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8" name="Content Placeholder 6">
            <a:extLst>
              <a:ext uri="{FF2B5EF4-FFF2-40B4-BE49-F238E27FC236}">
                <a16:creationId xmlns:a16="http://schemas.microsoft.com/office/drawing/2014/main" id="{16E29B56-E39B-704A-9BFA-2509E8D42620}"/>
              </a:ext>
            </a:extLst>
          </p:cNvPr>
          <p:cNvSpPr>
            <a:spLocks noGrp="1"/>
          </p:cNvSpPr>
          <p:nvPr>
            <p:ph sz="quarter" idx="42" hasCustomPrompt="1"/>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15" name="Rectangle 14">
            <a:extLst>
              <a:ext uri="{FF2B5EF4-FFF2-40B4-BE49-F238E27FC236}">
                <a16:creationId xmlns:a16="http://schemas.microsoft.com/office/drawing/2014/main" id="{9CB07EF3-BBD5-DC4C-BC0A-21EE9A72C609}"/>
              </a:ext>
            </a:extLst>
          </p:cNvPr>
          <p:cNvSpPr/>
          <p:nvPr userDrawn="1"/>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822DA4-F0FA-144B-A58C-B69B8A40CD36}"/>
              </a:ext>
            </a:extLst>
          </p:cNvPr>
          <p:cNvSpPr/>
          <p:nvPr userDrawn="1"/>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549836-8E5F-874E-95A8-94D2D02EF336}"/>
              </a:ext>
            </a:extLst>
          </p:cNvPr>
          <p:cNvSpPr/>
          <p:nvPr userDrawn="1"/>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CC75F8-F4F5-F84D-892B-31714FDC936C}"/>
              </a:ext>
            </a:extLst>
          </p:cNvPr>
          <p:cNvSpPr/>
          <p:nvPr userDrawn="1"/>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16A9338D-D5EC-AE4D-BAE9-1D7A3F1E8F12}"/>
              </a:ext>
            </a:extLst>
          </p:cNvPr>
          <p:cNvSpPr>
            <a:spLocks noGrp="1"/>
          </p:cNvSpPr>
          <p:nvPr>
            <p:ph sz="quarter" idx="46" hasCustomPrompt="1"/>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2" name="Content Placeholder 6">
            <a:extLst>
              <a:ext uri="{FF2B5EF4-FFF2-40B4-BE49-F238E27FC236}">
                <a16:creationId xmlns:a16="http://schemas.microsoft.com/office/drawing/2014/main" id="{F42973D9-2985-984C-B1DF-850C1F979D2F}"/>
              </a:ext>
            </a:extLst>
          </p:cNvPr>
          <p:cNvSpPr>
            <a:spLocks noGrp="1"/>
          </p:cNvSpPr>
          <p:nvPr>
            <p:ph sz="quarter" idx="47" hasCustomPrompt="1"/>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Enter content</a:t>
            </a:r>
          </a:p>
        </p:txBody>
      </p:sp>
      <p:sp>
        <p:nvSpPr>
          <p:cNvPr id="23" name="Content Placeholder 6">
            <a:extLst>
              <a:ext uri="{FF2B5EF4-FFF2-40B4-BE49-F238E27FC236}">
                <a16:creationId xmlns:a16="http://schemas.microsoft.com/office/drawing/2014/main" id="{AE30D22C-AF80-D74E-9AD5-3622320B72B5}"/>
              </a:ext>
            </a:extLst>
          </p:cNvPr>
          <p:cNvSpPr>
            <a:spLocks noGrp="1"/>
          </p:cNvSpPr>
          <p:nvPr>
            <p:ph sz="quarter" idx="48" hasCustomPrompt="1"/>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4" name="Content Placeholder 6">
            <a:extLst>
              <a:ext uri="{FF2B5EF4-FFF2-40B4-BE49-F238E27FC236}">
                <a16:creationId xmlns:a16="http://schemas.microsoft.com/office/drawing/2014/main" id="{8C4171C9-B1AE-BB45-9BE3-8BE999A414D7}"/>
              </a:ext>
            </a:extLst>
          </p:cNvPr>
          <p:cNvSpPr>
            <a:spLocks noGrp="1"/>
          </p:cNvSpPr>
          <p:nvPr>
            <p:ph sz="quarter" idx="49" hasCustomPrompt="1"/>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5" name="Content Placeholder 6">
            <a:extLst>
              <a:ext uri="{FF2B5EF4-FFF2-40B4-BE49-F238E27FC236}">
                <a16:creationId xmlns:a16="http://schemas.microsoft.com/office/drawing/2014/main" id="{88B176FD-898D-C64D-B252-92DFCE9AAEF1}"/>
              </a:ext>
            </a:extLst>
          </p:cNvPr>
          <p:cNvSpPr>
            <a:spLocks noGrp="1"/>
          </p:cNvSpPr>
          <p:nvPr>
            <p:ph sz="quarter" idx="50" hasCustomPrompt="1"/>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 name="Date Placeholder 1">
            <a:extLst>
              <a:ext uri="{FF2B5EF4-FFF2-40B4-BE49-F238E27FC236}">
                <a16:creationId xmlns:a16="http://schemas.microsoft.com/office/drawing/2014/main" id="{7BE20693-4327-A596-63B3-E81FB8E5B8D5}"/>
              </a:ext>
            </a:extLst>
          </p:cNvPr>
          <p:cNvSpPr>
            <a:spLocks noGrp="1"/>
          </p:cNvSpPr>
          <p:nvPr>
            <p:ph type="dt" sz="half" idx="51"/>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804665AF-D3BD-762B-11CD-083BCD761CF9}"/>
              </a:ext>
            </a:extLst>
          </p:cNvPr>
          <p:cNvSpPr>
            <a:spLocks noGrp="1"/>
          </p:cNvSpPr>
          <p:nvPr>
            <p:ph type="ftr" sz="quarter" idx="52"/>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C0A0D4-74A2-D03F-4A0A-5B5AA0FBE679}"/>
              </a:ext>
            </a:extLst>
          </p:cNvPr>
          <p:cNvSpPr>
            <a:spLocks noGrp="1"/>
          </p:cNvSpPr>
          <p:nvPr>
            <p:ph type="sldNum" sz="quarter" idx="53"/>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1006266300"/>
      </p:ext>
    </p:extLst>
  </p:cSld>
  <p:clrMapOvr>
    <a:masterClrMapping/>
  </p:clrMapOvr>
  <p:transition advClick="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Full_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851101-A24B-0641-B3CF-9F7ACC530D08}"/>
              </a:ext>
            </a:extLst>
          </p:cNvPr>
          <p:cNvPicPr>
            <a:picLocks noChangeAspect="1"/>
          </p:cNvPicPr>
          <p:nvPr userDrawn="1"/>
        </p:nvPicPr>
        <p:blipFill>
          <a:blip r:embed="rId2"/>
          <a:stretch>
            <a:fillRect/>
          </a:stretch>
        </p:blipFill>
        <p:spPr>
          <a:xfrm>
            <a:off x="0" y="0"/>
            <a:ext cx="7736119" cy="2286674"/>
          </a:xfrm>
          <a:prstGeom prst="rect">
            <a:avLst/>
          </a:prstGeom>
        </p:spPr>
      </p:pic>
      <p:sp>
        <p:nvSpPr>
          <p:cNvPr id="8" name="Picture Placeholder 2"/>
          <p:cNvSpPr>
            <a:spLocks noGrp="1"/>
          </p:cNvSpPr>
          <p:nvPr>
            <p:ph type="pic" sz="quarter" idx="13" hasCustomPrompt="1"/>
          </p:nvPr>
        </p:nvSpPr>
        <p:spPr>
          <a:xfrm>
            <a:off x="0" y="0"/>
            <a:ext cx="12192000" cy="5974080"/>
          </a:xfrm>
          <a:prstGeom prst="rect">
            <a:avLst/>
          </a:prstGeom>
        </p:spPr>
        <p:txBody>
          <a:bodyPr/>
          <a:lstStyle>
            <a:lvl1pPr marL="0" indent="0">
              <a:buNone/>
              <a:defRPr baseline="0">
                <a:solidFill>
                  <a:schemeClr val="bg1"/>
                </a:solidFill>
              </a:defRPr>
            </a:lvl1pPr>
          </a:lstStyle>
          <a:p>
            <a:r>
              <a:rPr lang="en-US" dirty="0"/>
              <a:t>Drag or click icon to add a picture</a:t>
            </a:r>
          </a:p>
        </p:txBody>
      </p:sp>
      <p:pic>
        <p:nvPicPr>
          <p:cNvPr id="5" name="Picture 4">
            <a:extLst>
              <a:ext uri="{FF2B5EF4-FFF2-40B4-BE49-F238E27FC236}">
                <a16:creationId xmlns:a16="http://schemas.microsoft.com/office/drawing/2014/main" id="{B01C6351-8923-5A4A-8528-8AF9150D24CF}"/>
              </a:ext>
            </a:extLst>
          </p:cNvPr>
          <p:cNvPicPr>
            <a:picLocks noChangeAspect="1"/>
          </p:cNvPicPr>
          <p:nvPr userDrawn="1"/>
        </p:nvPicPr>
        <p:blipFill>
          <a:blip r:embed="rId2"/>
          <a:stretch>
            <a:fillRect/>
          </a:stretch>
        </p:blipFill>
        <p:spPr>
          <a:xfrm>
            <a:off x="0" y="24158"/>
            <a:ext cx="7736119" cy="2286674"/>
          </a:xfrm>
          <a:prstGeom prst="rect">
            <a:avLst/>
          </a:prstGeom>
        </p:spPr>
      </p:pic>
      <p:sp>
        <p:nvSpPr>
          <p:cNvPr id="2" name="Date Placeholder 1">
            <a:extLst>
              <a:ext uri="{FF2B5EF4-FFF2-40B4-BE49-F238E27FC236}">
                <a16:creationId xmlns:a16="http://schemas.microsoft.com/office/drawing/2014/main" id="{94199FB5-460F-8F41-DA79-0C976EBE1FF7}"/>
              </a:ext>
            </a:extLst>
          </p:cNvPr>
          <p:cNvSpPr>
            <a:spLocks noGrp="1"/>
          </p:cNvSpPr>
          <p:nvPr>
            <p:ph type="dt" sz="half" idx="14"/>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A408F34F-5299-44BF-65BC-B3ACEA903132}"/>
              </a:ext>
            </a:extLst>
          </p:cNvPr>
          <p:cNvSpPr>
            <a:spLocks noGrp="1"/>
          </p:cNvSpPr>
          <p:nvPr>
            <p:ph type="ftr" sz="quarter" idx="15"/>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8A9ACEB-EC84-E7AA-30D2-362A9FB00A05}"/>
              </a:ext>
            </a:extLst>
          </p:cNvPr>
          <p:cNvSpPr>
            <a:spLocks noGrp="1"/>
          </p:cNvSpPr>
          <p:nvPr>
            <p:ph type="sldNum" sz="quarter" idx="16"/>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cSld>
  <p:clrMapOvr>
    <a:masterClrMapping/>
  </p:clrMapOvr>
  <p:transition advClick="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17789CC-92CB-5196-F761-BB7D1450B932}"/>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3" name="Bildplatzhalter 1">
            <a:extLst>
              <a:ext uri="{FF2B5EF4-FFF2-40B4-BE49-F238E27FC236}">
                <a16:creationId xmlns:a16="http://schemas.microsoft.com/office/drawing/2014/main" id="{9FE2E669-3656-1D40-99A2-8622E38AECCD}"/>
              </a:ext>
            </a:extLst>
          </p:cNvPr>
          <p:cNvSpPr>
            <a:spLocks noGrp="1"/>
          </p:cNvSpPr>
          <p:nvPr>
            <p:ph type="pic" sz="quarter" idx="13"/>
          </p:nvPr>
        </p:nvSpPr>
        <p:spPr>
          <a:xfrm>
            <a:off x="661851" y="925839"/>
            <a:ext cx="3421056" cy="4832078"/>
          </a:xfrm>
          <a:prstGeom prst="rect">
            <a:avLst/>
          </a:prstGeom>
        </p:spPr>
        <p:txBody>
          <a:bodyPr/>
          <a:lstStyle>
            <a:lvl1pPr marL="0" indent="0">
              <a:buNone/>
              <a:defRPr/>
            </a:lvl1pPr>
          </a:lstStyle>
          <a:p>
            <a:r>
              <a:rPr lang="en-US"/>
              <a:t>Click icon to add picture</a:t>
            </a:r>
            <a:endParaRPr lang="en-US" dirty="0"/>
          </a:p>
        </p:txBody>
      </p:sp>
      <p:sp>
        <p:nvSpPr>
          <p:cNvPr id="4" name="Bildplatzhalter 2">
            <a:extLst>
              <a:ext uri="{FF2B5EF4-FFF2-40B4-BE49-F238E27FC236}">
                <a16:creationId xmlns:a16="http://schemas.microsoft.com/office/drawing/2014/main" id="{22FF3F00-8A05-164F-A1B3-ACD342A2EAB0}"/>
              </a:ext>
            </a:extLst>
          </p:cNvPr>
          <p:cNvSpPr>
            <a:spLocks noGrp="1"/>
          </p:cNvSpPr>
          <p:nvPr>
            <p:ph type="pic" sz="quarter" idx="14"/>
          </p:nvPr>
        </p:nvSpPr>
        <p:spPr>
          <a:xfrm>
            <a:off x="4209955" y="925839"/>
            <a:ext cx="3047951" cy="2349426"/>
          </a:xfrm>
          <a:prstGeom prst="rect">
            <a:avLst/>
          </a:prstGeom>
        </p:spPr>
        <p:txBody>
          <a:bodyPr/>
          <a:lstStyle>
            <a:lvl1pPr marL="0" indent="0">
              <a:buNone/>
              <a:defRPr/>
            </a:lvl1pPr>
          </a:lstStyle>
          <a:p>
            <a:r>
              <a:rPr lang="en-US"/>
              <a:t>Click icon to add picture</a:t>
            </a:r>
            <a:endParaRPr lang="en-US" dirty="0"/>
          </a:p>
        </p:txBody>
      </p:sp>
      <p:sp>
        <p:nvSpPr>
          <p:cNvPr id="5" name="Bildplatzhalter 3">
            <a:extLst>
              <a:ext uri="{FF2B5EF4-FFF2-40B4-BE49-F238E27FC236}">
                <a16:creationId xmlns:a16="http://schemas.microsoft.com/office/drawing/2014/main" id="{E8185B6C-886D-B04D-AD5C-4EA7E078DF30}"/>
              </a:ext>
            </a:extLst>
          </p:cNvPr>
          <p:cNvSpPr>
            <a:spLocks noGrp="1"/>
          </p:cNvSpPr>
          <p:nvPr>
            <p:ph type="pic" sz="quarter" idx="15"/>
          </p:nvPr>
        </p:nvSpPr>
        <p:spPr>
          <a:xfrm>
            <a:off x="4209955" y="3404919"/>
            <a:ext cx="3047951" cy="2349427"/>
          </a:xfrm>
          <a:prstGeom prst="rect">
            <a:avLst/>
          </a:prstGeom>
        </p:spPr>
        <p:txBody>
          <a:bodyPr/>
          <a:lstStyle>
            <a:lvl1pPr marL="0" indent="0">
              <a:buNone/>
              <a:defRPr/>
            </a:lvl1pPr>
          </a:lstStyle>
          <a:p>
            <a:r>
              <a:rPr lang="en-US"/>
              <a:t>Click icon to add picture</a:t>
            </a:r>
            <a:endParaRPr lang="en-US" dirty="0"/>
          </a:p>
        </p:txBody>
      </p:sp>
      <p:sp>
        <p:nvSpPr>
          <p:cNvPr id="6" name="Title Placeholder 1">
            <a:extLst>
              <a:ext uri="{FF2B5EF4-FFF2-40B4-BE49-F238E27FC236}">
                <a16:creationId xmlns:a16="http://schemas.microsoft.com/office/drawing/2014/main" id="{A7C99535-27FD-7F44-B723-44CF32913477}"/>
              </a:ext>
            </a:extLst>
          </p:cNvPr>
          <p:cNvSpPr>
            <a:spLocks noGrp="1"/>
          </p:cNvSpPr>
          <p:nvPr>
            <p:ph type="title" hasCustomPrompt="1"/>
          </p:nvPr>
        </p:nvSpPr>
        <p:spPr>
          <a:xfrm>
            <a:off x="7541622" y="925839"/>
            <a:ext cx="4058195"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Click to Add Title</a:t>
            </a:r>
          </a:p>
        </p:txBody>
      </p:sp>
      <p:sp>
        <p:nvSpPr>
          <p:cNvPr id="7" name="Content Placeholder 3">
            <a:extLst>
              <a:ext uri="{FF2B5EF4-FFF2-40B4-BE49-F238E27FC236}">
                <a16:creationId xmlns:a16="http://schemas.microsoft.com/office/drawing/2014/main" id="{0B264865-9DE4-8346-BD3F-B4FFD63440D5}"/>
              </a:ext>
            </a:extLst>
          </p:cNvPr>
          <p:cNvSpPr>
            <a:spLocks noGrp="1"/>
          </p:cNvSpPr>
          <p:nvPr>
            <p:ph sz="quarter" idx="21" hasCustomPrompt="1"/>
          </p:nvPr>
        </p:nvSpPr>
        <p:spPr>
          <a:xfrm>
            <a:off x="7541623" y="2430001"/>
            <a:ext cx="4058196" cy="1012098"/>
          </a:xfrm>
          <a:prstGeom prst="rect">
            <a:avLst/>
          </a:prstGeom>
        </p:spPr>
        <p:txBody>
          <a:bodyPr lIns="0" tIns="0" rIns="0" bIns="0"/>
          <a:lstStyle>
            <a:lvl1pPr marL="0" indent="0">
              <a:buNone/>
              <a:defRPr sz="2400">
                <a:solidFill>
                  <a:schemeClr val="tx2"/>
                </a:solidFill>
              </a:defRPr>
            </a:lvl1pPr>
          </a:lstStyle>
          <a:p>
            <a:pPr lvl="0"/>
            <a:r>
              <a:rPr lang="en-US" dirty="0"/>
              <a:t>Insert subtitle here, it can go to two or three lines max.</a:t>
            </a:r>
          </a:p>
        </p:txBody>
      </p:sp>
      <p:sp>
        <p:nvSpPr>
          <p:cNvPr id="8" name="Content Placeholder 3">
            <a:extLst>
              <a:ext uri="{FF2B5EF4-FFF2-40B4-BE49-F238E27FC236}">
                <a16:creationId xmlns:a16="http://schemas.microsoft.com/office/drawing/2014/main" id="{336087C1-4B99-4140-91F3-805A51345900}"/>
              </a:ext>
            </a:extLst>
          </p:cNvPr>
          <p:cNvSpPr>
            <a:spLocks noGrp="1"/>
          </p:cNvSpPr>
          <p:nvPr>
            <p:ph sz="quarter" idx="22" hasCustomPrompt="1"/>
          </p:nvPr>
        </p:nvSpPr>
        <p:spPr>
          <a:xfrm>
            <a:off x="7541622" y="3796728"/>
            <a:ext cx="4058196" cy="1957617"/>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 </a:t>
            </a:r>
            <a:r>
              <a:rPr lang="en-US" dirty="0" err="1"/>
              <a:t>sadipscing</a:t>
            </a:r>
            <a:r>
              <a:rPr lang="en-US" dirty="0"/>
              <a:t> </a:t>
            </a:r>
            <a:r>
              <a:rPr lang="en-US" dirty="0" err="1"/>
              <a:t>idas</a:t>
            </a:r>
            <a:r>
              <a:rPr lang="en-US" dirty="0"/>
              <a:t>.</a:t>
            </a:r>
          </a:p>
        </p:txBody>
      </p:sp>
      <p:sp>
        <p:nvSpPr>
          <p:cNvPr id="2" name="Date Placeholder 1">
            <a:extLst>
              <a:ext uri="{FF2B5EF4-FFF2-40B4-BE49-F238E27FC236}">
                <a16:creationId xmlns:a16="http://schemas.microsoft.com/office/drawing/2014/main" id="{7F994D82-4C4B-20D7-E251-1F80E8CBBCF5}"/>
              </a:ext>
            </a:extLst>
          </p:cNvPr>
          <p:cNvSpPr>
            <a:spLocks noGrp="1"/>
          </p:cNvSpPr>
          <p:nvPr>
            <p:ph type="dt" sz="half" idx="23"/>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9" name="Footer Placeholder 8">
            <a:extLst>
              <a:ext uri="{FF2B5EF4-FFF2-40B4-BE49-F238E27FC236}">
                <a16:creationId xmlns:a16="http://schemas.microsoft.com/office/drawing/2014/main" id="{23574A7A-889B-B031-9D43-2711D80F72ED}"/>
              </a:ext>
            </a:extLst>
          </p:cNvPr>
          <p:cNvSpPr>
            <a:spLocks noGrp="1"/>
          </p:cNvSpPr>
          <p:nvPr>
            <p:ph type="ftr" sz="quarter" idx="24"/>
          </p:nvPr>
        </p:nvSpPr>
        <p:spPr>
          <a:xfrm>
            <a:off x="4038600" y="6356350"/>
            <a:ext cx="4114800"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83982B75-2061-3134-E2AF-19F32C9D89EA}"/>
              </a:ext>
            </a:extLst>
          </p:cNvPr>
          <p:cNvSpPr>
            <a:spLocks noGrp="1"/>
          </p:cNvSpPr>
          <p:nvPr>
            <p:ph type="sldNum" sz="quarter" idx="25"/>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1154091869"/>
      </p:ext>
    </p:extLst>
  </p:cSld>
  <p:clrMapOvr>
    <a:masterClrMapping/>
  </p:clrMapOvr>
  <p:transition advClick="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Bildplatzhalter 1">
            <a:extLst>
              <a:ext uri="{FF2B5EF4-FFF2-40B4-BE49-F238E27FC236}">
                <a16:creationId xmlns:a16="http://schemas.microsoft.com/office/drawing/2014/main" id="{9FE2E669-3656-1D40-99A2-8622E38AECCD}"/>
              </a:ext>
            </a:extLst>
          </p:cNvPr>
          <p:cNvSpPr>
            <a:spLocks noGrp="1"/>
          </p:cNvSpPr>
          <p:nvPr>
            <p:ph type="pic" sz="quarter" idx="13"/>
          </p:nvPr>
        </p:nvSpPr>
        <p:spPr>
          <a:xfrm>
            <a:off x="7008406" y="-1"/>
            <a:ext cx="2515300" cy="4491411"/>
          </a:xfrm>
          <a:prstGeom prst="rect">
            <a:avLst/>
          </a:prstGeom>
        </p:spPr>
        <p:txBody>
          <a:bodyPr/>
          <a:lstStyle>
            <a:lvl1pPr marL="0" indent="0">
              <a:buNone/>
              <a:defRPr/>
            </a:lvl1pPr>
          </a:lstStyle>
          <a:p>
            <a:r>
              <a:rPr lang="en-US"/>
              <a:t>Click icon to add picture</a:t>
            </a:r>
            <a:endParaRPr lang="en-US" dirty="0"/>
          </a:p>
        </p:txBody>
      </p:sp>
      <p:sp>
        <p:nvSpPr>
          <p:cNvPr id="4" name="Bildplatzhalter 2">
            <a:extLst>
              <a:ext uri="{FF2B5EF4-FFF2-40B4-BE49-F238E27FC236}">
                <a16:creationId xmlns:a16="http://schemas.microsoft.com/office/drawing/2014/main" id="{22FF3F00-8A05-164F-A1B3-ACD342A2EAB0}"/>
              </a:ext>
            </a:extLst>
          </p:cNvPr>
          <p:cNvSpPr>
            <a:spLocks noGrp="1"/>
          </p:cNvSpPr>
          <p:nvPr>
            <p:ph type="pic" sz="quarter" idx="14"/>
          </p:nvPr>
        </p:nvSpPr>
        <p:spPr>
          <a:xfrm>
            <a:off x="4308530" y="0"/>
            <a:ext cx="2541722" cy="2224008"/>
          </a:xfrm>
          <a:prstGeom prst="rect">
            <a:avLst/>
          </a:prstGeom>
        </p:spPr>
        <p:txBody>
          <a:bodyPr/>
          <a:lstStyle>
            <a:lvl1pPr marL="0" indent="0">
              <a:buNone/>
              <a:defRPr/>
            </a:lvl1pPr>
          </a:lstStyle>
          <a:p>
            <a:r>
              <a:rPr lang="en-US"/>
              <a:t>Click icon to add picture</a:t>
            </a:r>
            <a:endParaRPr lang="en-US" dirty="0"/>
          </a:p>
        </p:txBody>
      </p:sp>
      <p:sp>
        <p:nvSpPr>
          <p:cNvPr id="5" name="Bildplatzhalter 3">
            <a:extLst>
              <a:ext uri="{FF2B5EF4-FFF2-40B4-BE49-F238E27FC236}">
                <a16:creationId xmlns:a16="http://schemas.microsoft.com/office/drawing/2014/main" id="{E8185B6C-886D-B04D-AD5C-4EA7E078DF30}"/>
              </a:ext>
            </a:extLst>
          </p:cNvPr>
          <p:cNvSpPr>
            <a:spLocks noGrp="1"/>
          </p:cNvSpPr>
          <p:nvPr>
            <p:ph type="pic" sz="quarter" idx="15"/>
          </p:nvPr>
        </p:nvSpPr>
        <p:spPr>
          <a:xfrm>
            <a:off x="4308530" y="2371241"/>
            <a:ext cx="2541722" cy="4486759"/>
          </a:xfrm>
          <a:prstGeom prst="rect">
            <a:avLst/>
          </a:prstGeom>
        </p:spPr>
        <p:txBody>
          <a:bodyPr/>
          <a:lstStyle>
            <a:lvl1pPr marL="0" indent="0">
              <a:buNone/>
              <a:defRPr/>
            </a:lvl1pPr>
          </a:lstStyle>
          <a:p>
            <a:r>
              <a:rPr lang="en-US"/>
              <a:t>Click icon to add picture</a:t>
            </a:r>
            <a:endParaRPr lang="en-US" dirty="0"/>
          </a:p>
        </p:txBody>
      </p:sp>
      <p:sp>
        <p:nvSpPr>
          <p:cNvPr id="6" name="Title Placeholder 1">
            <a:extLst>
              <a:ext uri="{FF2B5EF4-FFF2-40B4-BE49-F238E27FC236}">
                <a16:creationId xmlns:a16="http://schemas.microsoft.com/office/drawing/2014/main" id="{A7C99535-27FD-7F44-B723-44CF32913477}"/>
              </a:ext>
            </a:extLst>
          </p:cNvPr>
          <p:cNvSpPr>
            <a:spLocks noGrp="1"/>
          </p:cNvSpPr>
          <p:nvPr>
            <p:ph type="title" hasCustomPrompt="1"/>
          </p:nvPr>
        </p:nvSpPr>
        <p:spPr>
          <a:xfrm>
            <a:off x="644876" y="925839"/>
            <a:ext cx="3260695"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Click to Add Title</a:t>
            </a:r>
          </a:p>
        </p:txBody>
      </p:sp>
      <p:sp>
        <p:nvSpPr>
          <p:cNvPr id="7" name="Content Placeholder 3">
            <a:extLst>
              <a:ext uri="{FF2B5EF4-FFF2-40B4-BE49-F238E27FC236}">
                <a16:creationId xmlns:a16="http://schemas.microsoft.com/office/drawing/2014/main" id="{0B264865-9DE4-8346-BD3F-B4FFD63440D5}"/>
              </a:ext>
            </a:extLst>
          </p:cNvPr>
          <p:cNvSpPr>
            <a:spLocks noGrp="1"/>
          </p:cNvSpPr>
          <p:nvPr>
            <p:ph sz="quarter" idx="21" hasCustomPrompt="1"/>
          </p:nvPr>
        </p:nvSpPr>
        <p:spPr>
          <a:xfrm>
            <a:off x="644877" y="2430001"/>
            <a:ext cx="3260696"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lines</a:t>
            </a:r>
          </a:p>
        </p:txBody>
      </p:sp>
      <p:sp>
        <p:nvSpPr>
          <p:cNvPr id="8" name="Content Placeholder 3">
            <a:extLst>
              <a:ext uri="{FF2B5EF4-FFF2-40B4-BE49-F238E27FC236}">
                <a16:creationId xmlns:a16="http://schemas.microsoft.com/office/drawing/2014/main" id="{336087C1-4B99-4140-91F3-805A51345900}"/>
              </a:ext>
            </a:extLst>
          </p:cNvPr>
          <p:cNvSpPr>
            <a:spLocks noGrp="1"/>
          </p:cNvSpPr>
          <p:nvPr>
            <p:ph sz="quarter" idx="22" hasCustomPrompt="1"/>
          </p:nvPr>
        </p:nvSpPr>
        <p:spPr>
          <a:xfrm>
            <a:off x="644876" y="3796729"/>
            <a:ext cx="3260696"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dirty="0"/>
              <a:t>A short paragraph can go here. Lorem ipsum dolor sit </a:t>
            </a:r>
            <a:r>
              <a:rPr lang="en-US" dirty="0" err="1"/>
              <a:t>amet</a:t>
            </a:r>
            <a:r>
              <a:rPr lang="en-US" dirty="0"/>
              <a:t>. Lorem </a:t>
            </a:r>
            <a:r>
              <a:rPr lang="en-US" dirty="0" err="1"/>
              <a:t>eso</a:t>
            </a:r>
            <a:r>
              <a:rPr lang="en-US" dirty="0"/>
              <a:t> ipsum dolor sit </a:t>
            </a:r>
            <a:r>
              <a:rPr lang="en-US" dirty="0" err="1"/>
              <a:t>amet</a:t>
            </a:r>
            <a:r>
              <a:rPr lang="en-US" dirty="0"/>
              <a:t>, </a:t>
            </a:r>
            <a:r>
              <a:rPr lang="en-US" dirty="0" err="1"/>
              <a:t>deruas</a:t>
            </a:r>
            <a:r>
              <a:rPr lang="en-US" dirty="0"/>
              <a:t> </a:t>
            </a:r>
            <a:r>
              <a:rPr lang="en-US" dirty="0" err="1"/>
              <a:t>consetetur</a:t>
            </a:r>
            <a:r>
              <a:rPr lang="en-US" dirty="0"/>
              <a:t>.</a:t>
            </a:r>
          </a:p>
        </p:txBody>
      </p:sp>
      <p:sp>
        <p:nvSpPr>
          <p:cNvPr id="9" name="Bildplatzhalter 1">
            <a:extLst>
              <a:ext uri="{FF2B5EF4-FFF2-40B4-BE49-F238E27FC236}">
                <a16:creationId xmlns:a16="http://schemas.microsoft.com/office/drawing/2014/main" id="{3A564D7F-787B-4044-A17A-62FB85CAD68F}"/>
              </a:ext>
            </a:extLst>
          </p:cNvPr>
          <p:cNvSpPr>
            <a:spLocks noGrp="1"/>
          </p:cNvSpPr>
          <p:nvPr>
            <p:ph type="pic" sz="quarter" idx="23"/>
          </p:nvPr>
        </p:nvSpPr>
        <p:spPr>
          <a:xfrm>
            <a:off x="9676700" y="-1"/>
            <a:ext cx="2499211" cy="3868895"/>
          </a:xfrm>
          <a:prstGeom prst="rect">
            <a:avLst/>
          </a:prstGeom>
        </p:spPr>
        <p:txBody>
          <a:bodyPr/>
          <a:lstStyle>
            <a:lvl1pPr marL="0" indent="0">
              <a:buNone/>
              <a:defRPr/>
            </a:lvl1pPr>
          </a:lstStyle>
          <a:p>
            <a:r>
              <a:rPr lang="en-US"/>
              <a:t>Click icon to add picture</a:t>
            </a:r>
            <a:endParaRPr lang="en-US" dirty="0"/>
          </a:p>
        </p:txBody>
      </p:sp>
      <p:sp>
        <p:nvSpPr>
          <p:cNvPr id="10" name="Bildplatzhalter 3">
            <a:extLst>
              <a:ext uri="{FF2B5EF4-FFF2-40B4-BE49-F238E27FC236}">
                <a16:creationId xmlns:a16="http://schemas.microsoft.com/office/drawing/2014/main" id="{2FE509A1-F3D8-3F42-AA71-36A4966CB8CD}"/>
              </a:ext>
            </a:extLst>
          </p:cNvPr>
          <p:cNvSpPr>
            <a:spLocks noGrp="1"/>
          </p:cNvSpPr>
          <p:nvPr>
            <p:ph type="pic" sz="quarter" idx="24"/>
          </p:nvPr>
        </p:nvSpPr>
        <p:spPr>
          <a:xfrm>
            <a:off x="7008407" y="4633993"/>
            <a:ext cx="2517885" cy="2224006"/>
          </a:xfrm>
          <a:prstGeom prst="rect">
            <a:avLst/>
          </a:prstGeom>
        </p:spPr>
        <p:txBody>
          <a:bodyPr/>
          <a:lstStyle>
            <a:lvl1pPr marL="0" indent="0">
              <a:buNone/>
              <a:defRPr/>
            </a:lvl1pPr>
          </a:lstStyle>
          <a:p>
            <a:r>
              <a:rPr lang="en-US"/>
              <a:t>Click icon to add picture</a:t>
            </a:r>
            <a:endParaRPr lang="en-US" dirty="0"/>
          </a:p>
        </p:txBody>
      </p:sp>
      <p:sp>
        <p:nvSpPr>
          <p:cNvPr id="11" name="Bildplatzhalter 1">
            <a:extLst>
              <a:ext uri="{FF2B5EF4-FFF2-40B4-BE49-F238E27FC236}">
                <a16:creationId xmlns:a16="http://schemas.microsoft.com/office/drawing/2014/main" id="{9A461E36-EE61-994D-9248-A4BC2B9C63DF}"/>
              </a:ext>
            </a:extLst>
          </p:cNvPr>
          <p:cNvSpPr>
            <a:spLocks noGrp="1"/>
          </p:cNvSpPr>
          <p:nvPr>
            <p:ph type="pic" sz="quarter" idx="25"/>
          </p:nvPr>
        </p:nvSpPr>
        <p:spPr>
          <a:xfrm>
            <a:off x="9684446" y="4014061"/>
            <a:ext cx="2491465" cy="2843938"/>
          </a:xfrm>
          <a:prstGeom prst="rect">
            <a:avLst/>
          </a:prstGeom>
        </p:spPr>
        <p:txBody>
          <a:bodyPr/>
          <a:lstStyle>
            <a:lvl1pPr marL="0" indent="0">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269265EE-81FA-3869-199E-E2C1C8BB237E}"/>
              </a:ext>
            </a:extLst>
          </p:cNvPr>
          <p:cNvSpPr>
            <a:spLocks noGrp="1"/>
          </p:cNvSpPr>
          <p:nvPr>
            <p:ph type="dt" sz="half" idx="26"/>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12" name="Footer Placeholder 11">
            <a:extLst>
              <a:ext uri="{FF2B5EF4-FFF2-40B4-BE49-F238E27FC236}">
                <a16:creationId xmlns:a16="http://schemas.microsoft.com/office/drawing/2014/main" id="{81649CED-D5CD-BADC-78D1-700A3641F153}"/>
              </a:ext>
            </a:extLst>
          </p:cNvPr>
          <p:cNvSpPr>
            <a:spLocks noGrp="1"/>
          </p:cNvSpPr>
          <p:nvPr>
            <p:ph type="ftr" sz="quarter" idx="27"/>
          </p:nvPr>
        </p:nvSpPr>
        <p:spPr>
          <a:xfrm>
            <a:off x="4038600" y="6356350"/>
            <a:ext cx="4114800" cy="365125"/>
          </a:xfrm>
          <a:prstGeom prst="rect">
            <a:avLst/>
          </a:prstGeom>
        </p:spPr>
        <p:txBody>
          <a:bodyPr/>
          <a:lstStyle/>
          <a:p>
            <a:endParaRPr lang="en-US"/>
          </a:p>
        </p:txBody>
      </p:sp>
      <p:sp>
        <p:nvSpPr>
          <p:cNvPr id="13" name="Slide Number Placeholder 12">
            <a:extLst>
              <a:ext uri="{FF2B5EF4-FFF2-40B4-BE49-F238E27FC236}">
                <a16:creationId xmlns:a16="http://schemas.microsoft.com/office/drawing/2014/main" id="{2D7ED881-EE55-1EA7-083D-BBFEA755D1F5}"/>
              </a:ext>
            </a:extLst>
          </p:cNvPr>
          <p:cNvSpPr>
            <a:spLocks noGrp="1"/>
          </p:cNvSpPr>
          <p:nvPr>
            <p:ph type="sldNum" sz="quarter" idx="28"/>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3733319520"/>
      </p:ext>
    </p:extLst>
  </p:cSld>
  <p:clrMapOvr>
    <a:masterClrMapping/>
  </p:clrMapOvr>
  <p:transition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Image_Contain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4A5B1-5A6F-A60E-8D86-45F9E86EE2DB}"/>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26" name="Rectangle 25">
            <a:extLst>
              <a:ext uri="{FF2B5EF4-FFF2-40B4-BE49-F238E27FC236}">
                <a16:creationId xmlns:a16="http://schemas.microsoft.com/office/drawing/2014/main" id="{EF6F0044-4460-8C42-B1D6-8E32002C86C4}"/>
              </a:ext>
            </a:extLst>
          </p:cNvPr>
          <p:cNvSpPr/>
          <p:nvPr userDrawn="1"/>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D8E3DDE-7D0D-B848-8EC4-BBAD441D88B2}"/>
              </a:ext>
            </a:extLst>
          </p:cNvPr>
          <p:cNvSpPr>
            <a:spLocks noGrp="1"/>
          </p:cNvSpPr>
          <p:nvPr>
            <p:ph sz="quarter" idx="49" hasCustomPrompt="1"/>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8" name="Rectangle 27">
            <a:extLst>
              <a:ext uri="{FF2B5EF4-FFF2-40B4-BE49-F238E27FC236}">
                <a16:creationId xmlns:a16="http://schemas.microsoft.com/office/drawing/2014/main" id="{27257745-CCF0-9448-90F5-96B748F2AE66}"/>
              </a:ext>
            </a:extLst>
          </p:cNvPr>
          <p:cNvSpPr/>
          <p:nvPr userDrawn="1"/>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6">
            <a:extLst>
              <a:ext uri="{FF2B5EF4-FFF2-40B4-BE49-F238E27FC236}">
                <a16:creationId xmlns:a16="http://schemas.microsoft.com/office/drawing/2014/main" id="{7847FEB2-FD36-CF49-BBF8-EC40473CEB22}"/>
              </a:ext>
            </a:extLst>
          </p:cNvPr>
          <p:cNvSpPr>
            <a:spLocks noGrp="1"/>
          </p:cNvSpPr>
          <p:nvPr>
            <p:ph sz="quarter" idx="50" hasCustomPrompt="1"/>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1" name="Rectangle 30">
            <a:extLst>
              <a:ext uri="{FF2B5EF4-FFF2-40B4-BE49-F238E27FC236}">
                <a16:creationId xmlns:a16="http://schemas.microsoft.com/office/drawing/2014/main" id="{F6F9EA4E-D599-C44F-B3CB-2FBB79B2710C}"/>
              </a:ext>
            </a:extLst>
          </p:cNvPr>
          <p:cNvSpPr/>
          <p:nvPr userDrawn="1"/>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6">
            <a:extLst>
              <a:ext uri="{FF2B5EF4-FFF2-40B4-BE49-F238E27FC236}">
                <a16:creationId xmlns:a16="http://schemas.microsoft.com/office/drawing/2014/main" id="{A62D0176-7669-1C4E-80BD-B2880D867348}"/>
              </a:ext>
            </a:extLst>
          </p:cNvPr>
          <p:cNvSpPr>
            <a:spLocks noGrp="1"/>
          </p:cNvSpPr>
          <p:nvPr>
            <p:ph sz="quarter" idx="51" hasCustomPrompt="1"/>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3" name="Rectangle 32">
            <a:extLst>
              <a:ext uri="{FF2B5EF4-FFF2-40B4-BE49-F238E27FC236}">
                <a16:creationId xmlns:a16="http://schemas.microsoft.com/office/drawing/2014/main" id="{9FF9D83C-8F50-2241-9B65-AC539D5DAC9E}"/>
              </a:ext>
            </a:extLst>
          </p:cNvPr>
          <p:cNvSpPr/>
          <p:nvPr userDrawn="1"/>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6">
            <a:extLst>
              <a:ext uri="{FF2B5EF4-FFF2-40B4-BE49-F238E27FC236}">
                <a16:creationId xmlns:a16="http://schemas.microsoft.com/office/drawing/2014/main" id="{DFACEC99-10F5-534E-8172-5090108F3DEB}"/>
              </a:ext>
            </a:extLst>
          </p:cNvPr>
          <p:cNvSpPr>
            <a:spLocks noGrp="1"/>
          </p:cNvSpPr>
          <p:nvPr>
            <p:ph sz="quarter" idx="52" hasCustomPrompt="1"/>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5" name="Rectangle 34">
            <a:extLst>
              <a:ext uri="{FF2B5EF4-FFF2-40B4-BE49-F238E27FC236}">
                <a16:creationId xmlns:a16="http://schemas.microsoft.com/office/drawing/2014/main" id="{1B92345E-4AFC-B643-8B24-27F24A70D497}"/>
              </a:ext>
            </a:extLst>
          </p:cNvPr>
          <p:cNvSpPr/>
          <p:nvPr userDrawn="1"/>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6">
            <a:extLst>
              <a:ext uri="{FF2B5EF4-FFF2-40B4-BE49-F238E27FC236}">
                <a16:creationId xmlns:a16="http://schemas.microsoft.com/office/drawing/2014/main" id="{323683CB-791A-BE47-81EA-AEBA09BE15D7}"/>
              </a:ext>
            </a:extLst>
          </p:cNvPr>
          <p:cNvSpPr>
            <a:spLocks noGrp="1"/>
          </p:cNvSpPr>
          <p:nvPr>
            <p:ph sz="quarter" idx="53" hasCustomPrompt="1"/>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7" name="Rectangle 36">
            <a:extLst>
              <a:ext uri="{FF2B5EF4-FFF2-40B4-BE49-F238E27FC236}">
                <a16:creationId xmlns:a16="http://schemas.microsoft.com/office/drawing/2014/main" id="{4E21EB8B-D3E1-C044-BA77-454C86D8049F}"/>
              </a:ext>
            </a:extLst>
          </p:cNvPr>
          <p:cNvSpPr/>
          <p:nvPr userDrawn="1"/>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6">
            <a:extLst>
              <a:ext uri="{FF2B5EF4-FFF2-40B4-BE49-F238E27FC236}">
                <a16:creationId xmlns:a16="http://schemas.microsoft.com/office/drawing/2014/main" id="{E228C209-6F82-C24F-8D92-902D28B47915}"/>
              </a:ext>
            </a:extLst>
          </p:cNvPr>
          <p:cNvSpPr>
            <a:spLocks noGrp="1"/>
          </p:cNvSpPr>
          <p:nvPr>
            <p:ph sz="quarter" idx="54" hasCustomPrompt="1"/>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39" name="Rectangle 38">
            <a:extLst>
              <a:ext uri="{FF2B5EF4-FFF2-40B4-BE49-F238E27FC236}">
                <a16:creationId xmlns:a16="http://schemas.microsoft.com/office/drawing/2014/main" id="{109702CD-EF56-B844-AA28-8F36786C3E3D}"/>
              </a:ext>
            </a:extLst>
          </p:cNvPr>
          <p:cNvSpPr/>
          <p:nvPr userDrawn="1"/>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6">
            <a:extLst>
              <a:ext uri="{FF2B5EF4-FFF2-40B4-BE49-F238E27FC236}">
                <a16:creationId xmlns:a16="http://schemas.microsoft.com/office/drawing/2014/main" id="{553E78EA-A13D-2D4B-A9E7-2A1E3E54871A}"/>
              </a:ext>
            </a:extLst>
          </p:cNvPr>
          <p:cNvSpPr>
            <a:spLocks noGrp="1"/>
          </p:cNvSpPr>
          <p:nvPr>
            <p:ph sz="quarter" idx="55" hasCustomPrompt="1"/>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41" name="Rectangle 40">
            <a:extLst>
              <a:ext uri="{FF2B5EF4-FFF2-40B4-BE49-F238E27FC236}">
                <a16:creationId xmlns:a16="http://schemas.microsoft.com/office/drawing/2014/main" id="{843DDEAF-EEE9-0341-9ADD-E0E29994421A}"/>
              </a:ext>
            </a:extLst>
          </p:cNvPr>
          <p:cNvSpPr/>
          <p:nvPr userDrawn="1"/>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6">
            <a:extLst>
              <a:ext uri="{FF2B5EF4-FFF2-40B4-BE49-F238E27FC236}">
                <a16:creationId xmlns:a16="http://schemas.microsoft.com/office/drawing/2014/main" id="{0036A081-7E56-0146-9854-193FE7330C17}"/>
              </a:ext>
            </a:extLst>
          </p:cNvPr>
          <p:cNvSpPr>
            <a:spLocks noGrp="1"/>
          </p:cNvSpPr>
          <p:nvPr>
            <p:ph sz="quarter" idx="56" hasCustomPrompt="1"/>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43" name="Rectangle 42">
            <a:extLst>
              <a:ext uri="{FF2B5EF4-FFF2-40B4-BE49-F238E27FC236}">
                <a16:creationId xmlns:a16="http://schemas.microsoft.com/office/drawing/2014/main" id="{EDED35E4-C148-9543-921A-00FEF4F78250}"/>
              </a:ext>
            </a:extLst>
          </p:cNvPr>
          <p:cNvSpPr/>
          <p:nvPr userDrawn="1"/>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6">
            <a:extLst>
              <a:ext uri="{FF2B5EF4-FFF2-40B4-BE49-F238E27FC236}">
                <a16:creationId xmlns:a16="http://schemas.microsoft.com/office/drawing/2014/main" id="{DD3B4A48-B1CB-C542-AD6F-55A3AE274788}"/>
              </a:ext>
            </a:extLst>
          </p:cNvPr>
          <p:cNvSpPr>
            <a:spLocks noGrp="1"/>
          </p:cNvSpPr>
          <p:nvPr>
            <p:ph sz="quarter" idx="57" hasCustomPrompt="1"/>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45" name="Rectangle 44">
            <a:extLst>
              <a:ext uri="{FF2B5EF4-FFF2-40B4-BE49-F238E27FC236}">
                <a16:creationId xmlns:a16="http://schemas.microsoft.com/office/drawing/2014/main" id="{865BAFAF-66CE-D343-839E-C0A75114EBAD}"/>
              </a:ext>
            </a:extLst>
          </p:cNvPr>
          <p:cNvSpPr/>
          <p:nvPr userDrawn="1"/>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6">
            <a:extLst>
              <a:ext uri="{FF2B5EF4-FFF2-40B4-BE49-F238E27FC236}">
                <a16:creationId xmlns:a16="http://schemas.microsoft.com/office/drawing/2014/main" id="{9677A26D-E710-6A41-A498-3FA815E7F571}"/>
              </a:ext>
            </a:extLst>
          </p:cNvPr>
          <p:cNvSpPr>
            <a:spLocks noGrp="1"/>
          </p:cNvSpPr>
          <p:nvPr>
            <p:ph sz="quarter" idx="58" hasCustomPrompt="1"/>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47" name="Rectangle 46">
            <a:extLst>
              <a:ext uri="{FF2B5EF4-FFF2-40B4-BE49-F238E27FC236}">
                <a16:creationId xmlns:a16="http://schemas.microsoft.com/office/drawing/2014/main" id="{F458301D-9028-BD4E-9470-D76BF96ABB83}"/>
              </a:ext>
            </a:extLst>
          </p:cNvPr>
          <p:cNvSpPr/>
          <p:nvPr userDrawn="1"/>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6">
            <a:extLst>
              <a:ext uri="{FF2B5EF4-FFF2-40B4-BE49-F238E27FC236}">
                <a16:creationId xmlns:a16="http://schemas.microsoft.com/office/drawing/2014/main" id="{08A149FC-8CB2-9C45-BCD6-E7830EC3306F}"/>
              </a:ext>
            </a:extLst>
          </p:cNvPr>
          <p:cNvSpPr>
            <a:spLocks noGrp="1"/>
          </p:cNvSpPr>
          <p:nvPr>
            <p:ph sz="quarter" idx="59" hasCustomPrompt="1"/>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49" name="Rectangle 48">
            <a:extLst>
              <a:ext uri="{FF2B5EF4-FFF2-40B4-BE49-F238E27FC236}">
                <a16:creationId xmlns:a16="http://schemas.microsoft.com/office/drawing/2014/main" id="{18F11078-8964-6342-8481-34DE8688944D}"/>
              </a:ext>
            </a:extLst>
          </p:cNvPr>
          <p:cNvSpPr/>
          <p:nvPr userDrawn="1"/>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6">
            <a:extLst>
              <a:ext uri="{FF2B5EF4-FFF2-40B4-BE49-F238E27FC236}">
                <a16:creationId xmlns:a16="http://schemas.microsoft.com/office/drawing/2014/main" id="{AD5C30BF-92E1-8F4F-8211-E5411D1D37AF}"/>
              </a:ext>
            </a:extLst>
          </p:cNvPr>
          <p:cNvSpPr>
            <a:spLocks noGrp="1"/>
          </p:cNvSpPr>
          <p:nvPr>
            <p:ph sz="quarter" idx="60" hasCustomPrompt="1"/>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51" name="Rectangle 50">
            <a:extLst>
              <a:ext uri="{FF2B5EF4-FFF2-40B4-BE49-F238E27FC236}">
                <a16:creationId xmlns:a16="http://schemas.microsoft.com/office/drawing/2014/main" id="{78F85971-5605-2A4E-82AA-0599BEAB1F88}"/>
              </a:ext>
            </a:extLst>
          </p:cNvPr>
          <p:cNvSpPr/>
          <p:nvPr userDrawn="1"/>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6">
            <a:extLst>
              <a:ext uri="{FF2B5EF4-FFF2-40B4-BE49-F238E27FC236}">
                <a16:creationId xmlns:a16="http://schemas.microsoft.com/office/drawing/2014/main" id="{E214E57F-68FB-7248-8924-4FF53FCA70C3}"/>
              </a:ext>
            </a:extLst>
          </p:cNvPr>
          <p:cNvSpPr>
            <a:spLocks noGrp="1"/>
          </p:cNvSpPr>
          <p:nvPr>
            <p:ph sz="quarter" idx="61" hasCustomPrompt="1"/>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53" name="Rectangle 52">
            <a:extLst>
              <a:ext uri="{FF2B5EF4-FFF2-40B4-BE49-F238E27FC236}">
                <a16:creationId xmlns:a16="http://schemas.microsoft.com/office/drawing/2014/main" id="{256A2D9E-F9EE-F04E-9FB8-9FC48E25166A}"/>
              </a:ext>
            </a:extLst>
          </p:cNvPr>
          <p:cNvSpPr/>
          <p:nvPr userDrawn="1"/>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6">
            <a:extLst>
              <a:ext uri="{FF2B5EF4-FFF2-40B4-BE49-F238E27FC236}">
                <a16:creationId xmlns:a16="http://schemas.microsoft.com/office/drawing/2014/main" id="{7BD1AA18-D39D-0444-9740-F74AC359E8AF}"/>
              </a:ext>
            </a:extLst>
          </p:cNvPr>
          <p:cNvSpPr>
            <a:spLocks noGrp="1"/>
          </p:cNvSpPr>
          <p:nvPr>
            <p:ph sz="quarter" idx="62" hasCustomPrompt="1"/>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55" name="Rectangle 54">
            <a:extLst>
              <a:ext uri="{FF2B5EF4-FFF2-40B4-BE49-F238E27FC236}">
                <a16:creationId xmlns:a16="http://schemas.microsoft.com/office/drawing/2014/main" id="{C6E96CA9-48A6-C44E-A498-A4D22BAB70D1}"/>
              </a:ext>
            </a:extLst>
          </p:cNvPr>
          <p:cNvSpPr/>
          <p:nvPr userDrawn="1"/>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6">
            <a:extLst>
              <a:ext uri="{FF2B5EF4-FFF2-40B4-BE49-F238E27FC236}">
                <a16:creationId xmlns:a16="http://schemas.microsoft.com/office/drawing/2014/main" id="{E45506D6-432A-2548-8C93-86F442C2A45D}"/>
              </a:ext>
            </a:extLst>
          </p:cNvPr>
          <p:cNvSpPr>
            <a:spLocks noGrp="1"/>
          </p:cNvSpPr>
          <p:nvPr>
            <p:ph sz="quarter" idx="63" hasCustomPrompt="1"/>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dirty="0"/>
              <a:t>Insert logo</a:t>
            </a:r>
          </a:p>
        </p:txBody>
      </p:sp>
      <p:sp>
        <p:nvSpPr>
          <p:cNvPr id="2" name="Date Placeholder 1">
            <a:extLst>
              <a:ext uri="{FF2B5EF4-FFF2-40B4-BE49-F238E27FC236}">
                <a16:creationId xmlns:a16="http://schemas.microsoft.com/office/drawing/2014/main" id="{DFCF3629-087D-0310-B8AD-9AEFDA093432}"/>
              </a:ext>
            </a:extLst>
          </p:cNvPr>
          <p:cNvSpPr>
            <a:spLocks noGrp="1"/>
          </p:cNvSpPr>
          <p:nvPr>
            <p:ph type="dt" sz="half" idx="64"/>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BAF17FF4-814F-734C-6F68-DFE0CB969360}"/>
              </a:ext>
            </a:extLst>
          </p:cNvPr>
          <p:cNvSpPr>
            <a:spLocks noGrp="1"/>
          </p:cNvSpPr>
          <p:nvPr>
            <p:ph type="ftr" sz="quarter" idx="65"/>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14A4B31-66EC-FEB9-9DBE-8D4071E58660}"/>
              </a:ext>
            </a:extLst>
          </p:cNvPr>
          <p:cNvSpPr>
            <a:spLocks noGrp="1"/>
          </p:cNvSpPr>
          <p:nvPr>
            <p:ph type="sldNum" sz="quarter" idx="66"/>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
        <p:nvSpPr>
          <p:cNvPr id="6" name="Title 5">
            <a:extLst>
              <a:ext uri="{FF2B5EF4-FFF2-40B4-BE49-F238E27FC236}">
                <a16:creationId xmlns:a16="http://schemas.microsoft.com/office/drawing/2014/main" id="{6F209220-0521-D0FC-9E6B-5F7D8E1F4F4B}"/>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945713188"/>
      </p:ext>
    </p:extLst>
  </p:cSld>
  <p:clrMapOvr>
    <a:masterClrMapping/>
  </p:clrMapOvr>
  <p:transition advClick="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F7D334-D4A1-B852-8CA7-AB8E612309B4}"/>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
        <p:nvSpPr>
          <p:cNvPr id="3" name="Bildplatzhalter 1">
            <a:extLst>
              <a:ext uri="{FF2B5EF4-FFF2-40B4-BE49-F238E27FC236}">
                <a16:creationId xmlns:a16="http://schemas.microsoft.com/office/drawing/2014/main" id="{E9447F0A-879D-B143-A97E-10CCEA80F4CB}"/>
              </a:ext>
            </a:extLst>
          </p:cNvPr>
          <p:cNvSpPr>
            <a:spLocks noGrp="1"/>
          </p:cNvSpPr>
          <p:nvPr>
            <p:ph type="pic" sz="half" idx="13"/>
          </p:nvPr>
        </p:nvSpPr>
        <p:spPr>
          <a:xfrm>
            <a:off x="0" y="1079562"/>
            <a:ext cx="5844927" cy="4698926"/>
          </a:xfrm>
          <a:prstGeom prst="rect">
            <a:avLst/>
          </a:prstGeom>
        </p:spPr>
        <p:txBody>
          <a:bodyPr/>
          <a:lstStyle>
            <a:lvl1pPr marL="0" indent="0">
              <a:buNone/>
              <a:defRPr/>
            </a:lvl1pPr>
          </a:lstStyle>
          <a:p>
            <a:r>
              <a:rPr lang="en-US"/>
              <a:t>Click icon to add picture</a:t>
            </a:r>
            <a:endParaRPr lang="en-US" dirty="0"/>
          </a:p>
        </p:txBody>
      </p:sp>
      <p:sp>
        <p:nvSpPr>
          <p:cNvPr id="4" name="Bildplatzhalter 2">
            <a:extLst>
              <a:ext uri="{FF2B5EF4-FFF2-40B4-BE49-F238E27FC236}">
                <a16:creationId xmlns:a16="http://schemas.microsoft.com/office/drawing/2014/main" id="{F72C9D59-4CF9-DC46-8765-65D4929E3CD7}"/>
              </a:ext>
            </a:extLst>
          </p:cNvPr>
          <p:cNvSpPr>
            <a:spLocks noGrp="1"/>
          </p:cNvSpPr>
          <p:nvPr>
            <p:ph type="pic" sz="quarter" idx="14"/>
          </p:nvPr>
        </p:nvSpPr>
        <p:spPr>
          <a:xfrm>
            <a:off x="5969000" y="1079562"/>
            <a:ext cx="3047951" cy="2285926"/>
          </a:xfrm>
          <a:prstGeom prst="rect">
            <a:avLst/>
          </a:prstGeom>
        </p:spPr>
        <p:txBody>
          <a:bodyPr/>
          <a:lstStyle>
            <a:lvl1pPr marL="0" indent="0">
              <a:buNone/>
              <a:defRPr/>
            </a:lvl1pPr>
          </a:lstStyle>
          <a:p>
            <a:r>
              <a:rPr lang="en-US"/>
              <a:t>Click icon to add picture</a:t>
            </a:r>
            <a:endParaRPr lang="en-US" dirty="0"/>
          </a:p>
        </p:txBody>
      </p:sp>
      <p:sp>
        <p:nvSpPr>
          <p:cNvPr id="5" name="Bildplatzhalter 3">
            <a:extLst>
              <a:ext uri="{FF2B5EF4-FFF2-40B4-BE49-F238E27FC236}">
                <a16:creationId xmlns:a16="http://schemas.microsoft.com/office/drawing/2014/main" id="{59953F58-2576-6F4D-A8DE-FC8656E6A9D1}"/>
              </a:ext>
            </a:extLst>
          </p:cNvPr>
          <p:cNvSpPr>
            <a:spLocks noGrp="1"/>
          </p:cNvSpPr>
          <p:nvPr>
            <p:ph type="pic" sz="quarter" idx="15"/>
          </p:nvPr>
        </p:nvSpPr>
        <p:spPr>
          <a:xfrm>
            <a:off x="9144000" y="1079562"/>
            <a:ext cx="3047950" cy="2285926"/>
          </a:xfrm>
          <a:prstGeom prst="rect">
            <a:avLst/>
          </a:prstGeom>
        </p:spPr>
        <p:txBody>
          <a:bodyPr/>
          <a:lstStyle>
            <a:lvl1pPr marL="0" indent="0">
              <a:buNone/>
              <a:defRPr/>
            </a:lvl1pPr>
          </a:lstStyle>
          <a:p>
            <a:r>
              <a:rPr lang="en-US"/>
              <a:t>Click icon to add picture</a:t>
            </a:r>
            <a:endParaRPr lang="en-US" dirty="0"/>
          </a:p>
        </p:txBody>
      </p:sp>
      <p:sp>
        <p:nvSpPr>
          <p:cNvPr id="6" name="Bildplatzhalter 4">
            <a:extLst>
              <a:ext uri="{FF2B5EF4-FFF2-40B4-BE49-F238E27FC236}">
                <a16:creationId xmlns:a16="http://schemas.microsoft.com/office/drawing/2014/main" id="{7C136D7B-5C64-7F47-AC82-811318B75CFA}"/>
              </a:ext>
            </a:extLst>
          </p:cNvPr>
          <p:cNvSpPr>
            <a:spLocks noGrp="1"/>
          </p:cNvSpPr>
          <p:nvPr>
            <p:ph type="pic" sz="quarter" idx="16"/>
          </p:nvPr>
        </p:nvSpPr>
        <p:spPr>
          <a:xfrm>
            <a:off x="9144000" y="3492438"/>
            <a:ext cx="3047950" cy="2285927"/>
          </a:xfrm>
          <a:prstGeom prst="rect">
            <a:avLst/>
          </a:prstGeom>
        </p:spPr>
        <p:txBody>
          <a:bodyPr/>
          <a:lstStyle>
            <a:lvl1pPr marL="0" indent="0">
              <a:buNone/>
              <a:defRPr/>
            </a:lvl1pPr>
          </a:lstStyle>
          <a:p>
            <a:r>
              <a:rPr lang="en-US"/>
              <a:t>Click icon to add picture</a:t>
            </a:r>
            <a:endParaRPr lang="en-US" dirty="0"/>
          </a:p>
        </p:txBody>
      </p:sp>
      <p:sp>
        <p:nvSpPr>
          <p:cNvPr id="7" name="Bildplatzhalter 5">
            <a:extLst>
              <a:ext uri="{FF2B5EF4-FFF2-40B4-BE49-F238E27FC236}">
                <a16:creationId xmlns:a16="http://schemas.microsoft.com/office/drawing/2014/main" id="{DCBA6529-41BB-134F-B54A-95A06A4E6144}"/>
              </a:ext>
            </a:extLst>
          </p:cNvPr>
          <p:cNvSpPr>
            <a:spLocks noGrp="1"/>
          </p:cNvSpPr>
          <p:nvPr>
            <p:ph type="pic" sz="quarter" idx="17"/>
          </p:nvPr>
        </p:nvSpPr>
        <p:spPr>
          <a:xfrm>
            <a:off x="5969000" y="3492438"/>
            <a:ext cx="3047951" cy="2285927"/>
          </a:xfrm>
          <a:prstGeom prst="rect">
            <a:avLst/>
          </a:prstGeom>
        </p:spPr>
        <p:txBody>
          <a:bodyPr/>
          <a:lstStyle>
            <a:lvl1pPr marL="0" indent="0">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10CA6E91-88FD-B442-384D-F58BACF23C93}"/>
              </a:ext>
            </a:extLst>
          </p:cNvPr>
          <p:cNvSpPr>
            <a:spLocks noGrp="1"/>
          </p:cNvSpPr>
          <p:nvPr>
            <p:ph type="dt" sz="half" idx="18"/>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8" name="Footer Placeholder 7">
            <a:extLst>
              <a:ext uri="{FF2B5EF4-FFF2-40B4-BE49-F238E27FC236}">
                <a16:creationId xmlns:a16="http://schemas.microsoft.com/office/drawing/2014/main" id="{D33B010C-6DE1-E990-377C-29170FA32AAE}"/>
              </a:ext>
            </a:extLst>
          </p:cNvPr>
          <p:cNvSpPr>
            <a:spLocks noGrp="1"/>
          </p:cNvSpPr>
          <p:nvPr>
            <p:ph type="ftr" sz="quarter" idx="19"/>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DE6FFDE-D1E3-2270-91BE-9FDB64F62397}"/>
              </a:ext>
            </a:extLst>
          </p:cNvPr>
          <p:cNvSpPr>
            <a:spLocks noGrp="1"/>
          </p:cNvSpPr>
          <p:nvPr>
            <p:ph type="sldNum" sz="quarter" idx="20"/>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3425381176"/>
      </p:ext>
    </p:extLst>
  </p:cSld>
  <p:clrMapOvr>
    <a:masterClrMapping/>
  </p:clrMapOvr>
  <p:transition advClick="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About_DWT">
    <p:spTree>
      <p:nvGrpSpPr>
        <p:cNvPr id="1" name=""/>
        <p:cNvGrpSpPr/>
        <p:nvPr/>
      </p:nvGrpSpPr>
      <p:grpSpPr>
        <a:xfrm>
          <a:off x="0" y="0"/>
          <a:ext cx="0" cy="0"/>
          <a:chOff x="0" y="0"/>
          <a:chExt cx="0" cy="0"/>
        </a:xfrm>
      </p:grpSpPr>
      <p:sp>
        <p:nvSpPr>
          <p:cNvPr id="5" name="TextBox 4"/>
          <p:cNvSpPr txBox="1"/>
          <p:nvPr userDrawn="1"/>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dirty="0">
                <a:solidFill>
                  <a:schemeClr val="tx1"/>
                </a:solidFill>
                <a:effectLst/>
                <a:latin typeface="+mn-lt"/>
                <a:ea typeface="+mn-ea"/>
                <a:cs typeface="+mn-cs"/>
              </a:rPr>
              <a:t>Across our U.S. offices, we deliver value that includes not just </a:t>
            </a:r>
            <a:r>
              <a:rPr lang="en-US" sz="1600" b="1" i="0" u="none" strike="noStrike" kern="1200" dirty="0">
                <a:solidFill>
                  <a:schemeClr val="tx1"/>
                </a:solidFill>
                <a:effectLst/>
                <a:latin typeface="+mn-lt"/>
                <a:ea typeface="+mn-ea"/>
                <a:cs typeface="+mn-cs"/>
              </a:rPr>
              <a:t>best-in-class legal service</a:t>
            </a:r>
            <a:r>
              <a:rPr lang="en-US" sz="1600" b="0" i="0" kern="1200" dirty="0">
                <a:solidFill>
                  <a:schemeClr val="tx1"/>
                </a:solidFill>
                <a:effectLst/>
                <a:latin typeface="+mn-lt"/>
                <a:ea typeface="+mn-ea"/>
                <a:cs typeface="+mn-cs"/>
              </a:rPr>
              <a:t> but also </a:t>
            </a:r>
            <a:r>
              <a:rPr lang="en-US" sz="1600" b="1" i="0" u="none" strike="noStrike" kern="1200" dirty="0">
                <a:solidFill>
                  <a:schemeClr val="tx1"/>
                </a:solidFill>
                <a:effectLst/>
                <a:latin typeface="+mn-lt"/>
                <a:ea typeface="+mn-ea"/>
                <a:cs typeface="+mn-cs"/>
              </a:rPr>
              <a:t>business insight</a:t>
            </a:r>
            <a:r>
              <a:rPr lang="en-US" sz="1600" b="1" i="0" kern="1200" dirty="0">
                <a:solidFill>
                  <a:schemeClr val="tx1"/>
                </a:solidFill>
                <a:effectLst/>
                <a:latin typeface="+mn-lt"/>
                <a:ea typeface="+mn-ea"/>
                <a:cs typeface="+mn-cs"/>
              </a:rPr>
              <a:t>, </a:t>
            </a:r>
            <a:r>
              <a:rPr lang="en-US" sz="1600" b="1" i="0" u="none" strike="noStrike" kern="1200" dirty="0">
                <a:solidFill>
                  <a:schemeClr val="tx1"/>
                </a:solidFill>
                <a:effectLst/>
                <a:latin typeface="+mn-lt"/>
                <a:ea typeface="+mn-ea"/>
                <a:cs typeface="+mn-cs"/>
              </a:rPr>
              <a:t>user-friendliness</a:t>
            </a:r>
            <a:r>
              <a:rPr lang="en-US" sz="1600" b="0" i="0" kern="1200" dirty="0">
                <a:solidFill>
                  <a:schemeClr val="tx1"/>
                </a:solidFill>
                <a:effectLst/>
                <a:latin typeface="+mn-lt"/>
                <a:ea typeface="+mn-ea"/>
                <a:cs typeface="+mn-cs"/>
              </a:rPr>
              <a:t> and </a:t>
            </a:r>
            <a:r>
              <a:rPr lang="en-US" sz="1600" b="1" i="0" u="none" strike="noStrike" kern="1200" dirty="0">
                <a:solidFill>
                  <a:schemeClr val="tx1"/>
                </a:solidFill>
                <a:effectLst/>
                <a:latin typeface="+mn-lt"/>
                <a:ea typeface="+mn-ea"/>
                <a:cs typeface="+mn-cs"/>
              </a:rPr>
              <a:t>flawless support</a:t>
            </a:r>
            <a:r>
              <a:rPr lang="en-US" sz="1600" b="0" i="0" kern="1200" dirty="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dirty="0"/>
          </a:p>
        </p:txBody>
      </p:sp>
      <p:sp>
        <p:nvSpPr>
          <p:cNvPr id="14" name="TextBox 13"/>
          <p:cNvSpPr txBox="1"/>
          <p:nvPr userDrawn="1"/>
        </p:nvSpPr>
        <p:spPr>
          <a:xfrm>
            <a:off x="640708" y="724272"/>
            <a:ext cx="3861995" cy="553998"/>
          </a:xfrm>
          <a:prstGeom prst="rect">
            <a:avLst/>
          </a:prstGeom>
          <a:noFill/>
        </p:spPr>
        <p:txBody>
          <a:bodyPr wrap="square" lIns="0" tIns="0" rIns="0" bIns="0" rtlCol="0">
            <a:spAutoFit/>
          </a:bodyPr>
          <a:lstStyle/>
          <a:p>
            <a:r>
              <a:rPr lang="en-US" sz="3600" b="1" dirty="0">
                <a:solidFill>
                  <a:srgbClr val="393939"/>
                </a:solidFill>
              </a:rPr>
              <a:t>DWT at a Glance</a:t>
            </a:r>
          </a:p>
        </p:txBody>
      </p:sp>
      <p:pic>
        <p:nvPicPr>
          <p:cNvPr id="9" name="Picture 8">
            <a:extLst>
              <a:ext uri="{FF2B5EF4-FFF2-40B4-BE49-F238E27FC236}">
                <a16:creationId xmlns:a16="http://schemas.microsoft.com/office/drawing/2014/main" id="{775B9E22-1667-F94E-9612-C50884D1AC24}"/>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grpSp>
        <p:nvGrpSpPr>
          <p:cNvPr id="37" name="Group 36">
            <a:extLst>
              <a:ext uri="{FF2B5EF4-FFF2-40B4-BE49-F238E27FC236}">
                <a16:creationId xmlns:a16="http://schemas.microsoft.com/office/drawing/2014/main" id="{CE85A88D-AEB1-3743-BFD5-572C51A40E26}"/>
              </a:ext>
            </a:extLst>
          </p:cNvPr>
          <p:cNvGrpSpPr/>
          <p:nvPr userDrawn="1"/>
        </p:nvGrpSpPr>
        <p:grpSpPr>
          <a:xfrm>
            <a:off x="5043562" y="2067454"/>
            <a:ext cx="7061197" cy="3922655"/>
            <a:chOff x="2395746" y="1668865"/>
            <a:chExt cx="7591170" cy="4217067"/>
          </a:xfrm>
        </p:grpSpPr>
        <p:pic>
          <p:nvPicPr>
            <p:cNvPr id="38" name="Picture 31">
              <a:extLst>
                <a:ext uri="{FF2B5EF4-FFF2-40B4-BE49-F238E27FC236}">
                  <a16:creationId xmlns:a16="http://schemas.microsoft.com/office/drawing/2014/main" id="{1FEB580A-58CE-FD4E-B860-40E26D793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5746" y="1668865"/>
              <a:ext cx="7400954" cy="4217067"/>
            </a:xfrm>
            <a:prstGeom prst="rect">
              <a:avLst/>
            </a:prstGeom>
            <a:noFill/>
          </p:spPr>
        </p:pic>
        <p:grpSp>
          <p:nvGrpSpPr>
            <p:cNvPr id="39" name="Group 38">
              <a:extLst>
                <a:ext uri="{FF2B5EF4-FFF2-40B4-BE49-F238E27FC236}">
                  <a16:creationId xmlns:a16="http://schemas.microsoft.com/office/drawing/2014/main" id="{E7A62231-C0C1-114C-8F95-E7FC96F88B5B}"/>
                </a:ext>
              </a:extLst>
            </p:cNvPr>
            <p:cNvGrpSpPr/>
            <p:nvPr/>
          </p:nvGrpSpPr>
          <p:grpSpPr>
            <a:xfrm>
              <a:off x="7499859" y="2903099"/>
              <a:ext cx="1236136" cy="345780"/>
              <a:chOff x="6300791" y="2968849"/>
              <a:chExt cx="1236136" cy="345780"/>
            </a:xfrm>
          </p:grpSpPr>
          <p:pic>
            <p:nvPicPr>
              <p:cNvPr id="99" name="Graphic 98">
                <a:extLst>
                  <a:ext uri="{FF2B5EF4-FFF2-40B4-BE49-F238E27FC236}">
                    <a16:creationId xmlns:a16="http://schemas.microsoft.com/office/drawing/2014/main" id="{6AD19EC3-24C8-094F-8E2D-93381E211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1272" y="2970763"/>
                <a:ext cx="1223111" cy="343866"/>
              </a:xfrm>
              <a:prstGeom prst="rect">
                <a:avLst/>
              </a:prstGeom>
            </p:spPr>
          </p:pic>
          <p:sp>
            <p:nvSpPr>
              <p:cNvPr id="100" name="TextBox 99">
                <a:extLst>
                  <a:ext uri="{FF2B5EF4-FFF2-40B4-BE49-F238E27FC236}">
                    <a16:creationId xmlns:a16="http://schemas.microsoft.com/office/drawing/2014/main" id="{74161D20-254E-604F-A06D-75359D062F77}"/>
                  </a:ext>
                </a:extLst>
              </p:cNvPr>
              <p:cNvSpPr txBox="1"/>
              <p:nvPr/>
            </p:nvSpPr>
            <p:spPr>
              <a:xfrm>
                <a:off x="630079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Washington, D.C.</a:t>
                </a:r>
              </a:p>
            </p:txBody>
          </p:sp>
        </p:grpSp>
        <p:grpSp>
          <p:nvGrpSpPr>
            <p:cNvPr id="40" name="Group 39">
              <a:extLst>
                <a:ext uri="{FF2B5EF4-FFF2-40B4-BE49-F238E27FC236}">
                  <a16:creationId xmlns:a16="http://schemas.microsoft.com/office/drawing/2014/main" id="{290A3138-1EF3-C147-9989-B0C233DB99B5}"/>
                </a:ext>
              </a:extLst>
            </p:cNvPr>
            <p:cNvGrpSpPr/>
            <p:nvPr/>
          </p:nvGrpSpPr>
          <p:grpSpPr>
            <a:xfrm flipH="1">
              <a:off x="8888648" y="2524180"/>
              <a:ext cx="1098268" cy="345780"/>
              <a:chOff x="6240612" y="2968849"/>
              <a:chExt cx="1283770" cy="345780"/>
            </a:xfrm>
          </p:grpSpPr>
          <p:pic>
            <p:nvPicPr>
              <p:cNvPr id="97" name="Graphic 96">
                <a:extLst>
                  <a:ext uri="{FF2B5EF4-FFF2-40B4-BE49-F238E27FC236}">
                    <a16:creationId xmlns:a16="http://schemas.microsoft.com/office/drawing/2014/main" id="{02CB82B3-B7BC-4247-BFE8-BACDEB58A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0612" y="2970763"/>
                <a:ext cx="1283770" cy="343866"/>
              </a:xfrm>
              <a:prstGeom prst="rect">
                <a:avLst/>
              </a:prstGeom>
            </p:spPr>
          </p:pic>
          <p:sp>
            <p:nvSpPr>
              <p:cNvPr id="98" name="TextBox 97">
                <a:extLst>
                  <a:ext uri="{FF2B5EF4-FFF2-40B4-BE49-F238E27FC236}">
                    <a16:creationId xmlns:a16="http://schemas.microsoft.com/office/drawing/2014/main" id="{387D1BA5-8BB1-BC47-A8B6-7AFC8CFE4B14}"/>
                  </a:ext>
                </a:extLst>
              </p:cNvPr>
              <p:cNvSpPr txBox="1"/>
              <p:nvPr/>
            </p:nvSpPr>
            <p:spPr>
              <a:xfrm>
                <a:off x="6278752"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New York, NY</a:t>
                </a:r>
              </a:p>
            </p:txBody>
          </p:sp>
        </p:grpSp>
        <p:grpSp>
          <p:nvGrpSpPr>
            <p:cNvPr id="73" name="Group 72">
              <a:extLst>
                <a:ext uri="{FF2B5EF4-FFF2-40B4-BE49-F238E27FC236}">
                  <a16:creationId xmlns:a16="http://schemas.microsoft.com/office/drawing/2014/main" id="{5CFB73FA-AFFB-1A41-8C39-D1117E8EBA56}"/>
                </a:ext>
              </a:extLst>
            </p:cNvPr>
            <p:cNvGrpSpPr/>
            <p:nvPr/>
          </p:nvGrpSpPr>
          <p:grpSpPr>
            <a:xfrm>
              <a:off x="6375645" y="2610221"/>
              <a:ext cx="1236136" cy="345780"/>
              <a:chOff x="6329214" y="2968849"/>
              <a:chExt cx="1236136" cy="345780"/>
            </a:xfrm>
          </p:grpSpPr>
          <p:pic>
            <p:nvPicPr>
              <p:cNvPr id="95" name="Graphic 94">
                <a:extLst>
                  <a:ext uri="{FF2B5EF4-FFF2-40B4-BE49-F238E27FC236}">
                    <a16:creationId xmlns:a16="http://schemas.microsoft.com/office/drawing/2014/main" id="{078CF6D1-4B0E-764F-AEAB-DF850B2FE4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3833" y="2970763"/>
                <a:ext cx="1160548" cy="343866"/>
              </a:xfrm>
              <a:prstGeom prst="rect">
                <a:avLst/>
              </a:prstGeom>
            </p:spPr>
          </p:pic>
          <p:sp>
            <p:nvSpPr>
              <p:cNvPr id="96" name="TextBox 95">
                <a:extLst>
                  <a:ext uri="{FF2B5EF4-FFF2-40B4-BE49-F238E27FC236}">
                    <a16:creationId xmlns:a16="http://schemas.microsoft.com/office/drawing/2014/main" id="{90B974D9-BDC3-2B4F-9867-3D4935283F91}"/>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Chicago, IL</a:t>
                </a:r>
              </a:p>
            </p:txBody>
          </p:sp>
        </p:grpSp>
        <p:grpSp>
          <p:nvGrpSpPr>
            <p:cNvPr id="74" name="Group 73">
              <a:extLst>
                <a:ext uri="{FF2B5EF4-FFF2-40B4-BE49-F238E27FC236}">
                  <a16:creationId xmlns:a16="http://schemas.microsoft.com/office/drawing/2014/main" id="{901FB15B-0499-2B4B-9949-4DE5DFBE636B}"/>
                </a:ext>
              </a:extLst>
            </p:cNvPr>
            <p:cNvGrpSpPr/>
            <p:nvPr/>
          </p:nvGrpSpPr>
          <p:grpSpPr>
            <a:xfrm flipH="1">
              <a:off x="4070118" y="1703171"/>
              <a:ext cx="1702228" cy="345780"/>
              <a:chOff x="6329214" y="2968849"/>
              <a:chExt cx="1236136" cy="345780"/>
            </a:xfrm>
          </p:grpSpPr>
          <p:pic>
            <p:nvPicPr>
              <p:cNvPr id="93" name="Graphic 92">
                <a:extLst>
                  <a:ext uri="{FF2B5EF4-FFF2-40B4-BE49-F238E27FC236}">
                    <a16:creationId xmlns:a16="http://schemas.microsoft.com/office/drawing/2014/main" id="{75BB55D7-0BA7-E846-AF00-91ADCE0738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3833" y="2970763"/>
                <a:ext cx="1160548" cy="343866"/>
              </a:xfrm>
              <a:prstGeom prst="rect">
                <a:avLst/>
              </a:prstGeom>
            </p:spPr>
          </p:pic>
          <p:sp>
            <p:nvSpPr>
              <p:cNvPr id="94" name="TextBox 93">
                <a:extLst>
                  <a:ext uri="{FF2B5EF4-FFF2-40B4-BE49-F238E27FC236}">
                    <a16:creationId xmlns:a16="http://schemas.microsoft.com/office/drawing/2014/main" id="{56BC2CD2-DA58-8A4E-84FA-12EA6E086786}"/>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Seattle/Bellevue, WA</a:t>
                </a:r>
              </a:p>
            </p:txBody>
          </p:sp>
        </p:grpSp>
        <p:grpSp>
          <p:nvGrpSpPr>
            <p:cNvPr id="75" name="Group 74">
              <a:extLst>
                <a:ext uri="{FF2B5EF4-FFF2-40B4-BE49-F238E27FC236}">
                  <a16:creationId xmlns:a16="http://schemas.microsoft.com/office/drawing/2014/main" id="{E6AD1467-F519-CE45-8457-B16D7339A435}"/>
                </a:ext>
              </a:extLst>
            </p:cNvPr>
            <p:cNvGrpSpPr/>
            <p:nvPr/>
          </p:nvGrpSpPr>
          <p:grpSpPr>
            <a:xfrm>
              <a:off x="2943778" y="1930902"/>
              <a:ext cx="1183949" cy="346591"/>
              <a:chOff x="5979947" y="2968038"/>
              <a:chExt cx="1544434" cy="346591"/>
            </a:xfrm>
          </p:grpSpPr>
          <p:pic>
            <p:nvPicPr>
              <p:cNvPr id="91" name="Graphic 90">
                <a:extLst>
                  <a:ext uri="{FF2B5EF4-FFF2-40B4-BE49-F238E27FC236}">
                    <a16:creationId xmlns:a16="http://schemas.microsoft.com/office/drawing/2014/main" id="{F695533B-C16C-0146-B334-63B4C98E42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5167" y="2970763"/>
                <a:ext cx="1489214" cy="343866"/>
              </a:xfrm>
              <a:prstGeom prst="rect">
                <a:avLst/>
              </a:prstGeom>
            </p:spPr>
          </p:pic>
          <p:sp>
            <p:nvSpPr>
              <p:cNvPr id="92" name="TextBox 91">
                <a:extLst>
                  <a:ext uri="{FF2B5EF4-FFF2-40B4-BE49-F238E27FC236}">
                    <a16:creationId xmlns:a16="http://schemas.microsoft.com/office/drawing/2014/main" id="{6F2E64DD-564D-114E-9BD2-9CAAF4270F08}"/>
                  </a:ext>
                </a:extLst>
              </p:cNvPr>
              <p:cNvSpPr txBox="1"/>
              <p:nvPr/>
            </p:nvSpPr>
            <p:spPr>
              <a:xfrm>
                <a:off x="5979947" y="2968038"/>
                <a:ext cx="1524327" cy="249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 Portland, OR</a:t>
                </a:r>
              </a:p>
            </p:txBody>
          </p:sp>
        </p:grpSp>
        <p:grpSp>
          <p:nvGrpSpPr>
            <p:cNvPr id="76" name="Group 75">
              <a:extLst>
                <a:ext uri="{FF2B5EF4-FFF2-40B4-BE49-F238E27FC236}">
                  <a16:creationId xmlns:a16="http://schemas.microsoft.com/office/drawing/2014/main" id="{90431CD6-BF9D-9A4B-93C9-E272FD73013D}"/>
                </a:ext>
              </a:extLst>
            </p:cNvPr>
            <p:cNvGrpSpPr/>
            <p:nvPr/>
          </p:nvGrpSpPr>
          <p:grpSpPr>
            <a:xfrm flipH="1" flipV="1">
              <a:off x="8594063" y="3316127"/>
              <a:ext cx="1100410" cy="368276"/>
              <a:chOff x="6229698" y="2970764"/>
              <a:chExt cx="1286274" cy="343866"/>
            </a:xfrm>
          </p:grpSpPr>
          <p:pic>
            <p:nvPicPr>
              <p:cNvPr id="89" name="Graphic 88">
                <a:extLst>
                  <a:ext uri="{FF2B5EF4-FFF2-40B4-BE49-F238E27FC236}">
                    <a16:creationId xmlns:a16="http://schemas.microsoft.com/office/drawing/2014/main" id="{8E275D9C-9E82-EB43-8620-E62E8CAEB6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9698" y="2970764"/>
                <a:ext cx="1286274" cy="343866"/>
              </a:xfrm>
              <a:prstGeom prst="rect">
                <a:avLst/>
              </a:prstGeom>
            </p:spPr>
          </p:pic>
          <p:sp>
            <p:nvSpPr>
              <p:cNvPr id="90" name="TextBox 89">
                <a:extLst>
                  <a:ext uri="{FF2B5EF4-FFF2-40B4-BE49-F238E27FC236}">
                    <a16:creationId xmlns:a16="http://schemas.microsoft.com/office/drawing/2014/main" id="{5967EEEB-5D8D-7343-9359-C5941CC6592E}"/>
                  </a:ext>
                </a:extLst>
              </p:cNvPr>
              <p:cNvSpPr txBox="1"/>
              <p:nvPr/>
            </p:nvSpPr>
            <p:spPr>
              <a:xfrm flipV="1">
                <a:off x="6247198" y="2973613"/>
                <a:ext cx="1236135" cy="2227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Richmond, VA</a:t>
                </a:r>
              </a:p>
            </p:txBody>
          </p:sp>
        </p:grpSp>
        <p:grpSp>
          <p:nvGrpSpPr>
            <p:cNvPr id="77" name="Group 76">
              <a:extLst>
                <a:ext uri="{FF2B5EF4-FFF2-40B4-BE49-F238E27FC236}">
                  <a16:creationId xmlns:a16="http://schemas.microsoft.com/office/drawing/2014/main" id="{743AF57B-40CA-0541-B861-7F2C04AC4044}"/>
                </a:ext>
              </a:extLst>
            </p:cNvPr>
            <p:cNvGrpSpPr/>
            <p:nvPr/>
          </p:nvGrpSpPr>
          <p:grpSpPr>
            <a:xfrm flipH="1">
              <a:off x="3858575" y="2880785"/>
              <a:ext cx="1358075" cy="345780"/>
              <a:chOff x="6219401" y="2968849"/>
              <a:chExt cx="1304981" cy="345780"/>
            </a:xfrm>
          </p:grpSpPr>
          <p:pic>
            <p:nvPicPr>
              <p:cNvPr id="87" name="Graphic 86">
                <a:extLst>
                  <a:ext uri="{FF2B5EF4-FFF2-40B4-BE49-F238E27FC236}">
                    <a16:creationId xmlns:a16="http://schemas.microsoft.com/office/drawing/2014/main" id="{C98D6EB5-28F8-A743-898E-FA0883C86D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9401" y="2970763"/>
                <a:ext cx="1304981" cy="343866"/>
              </a:xfrm>
              <a:prstGeom prst="rect">
                <a:avLst/>
              </a:prstGeom>
            </p:spPr>
          </p:pic>
          <p:sp>
            <p:nvSpPr>
              <p:cNvPr id="88" name="TextBox 87">
                <a:extLst>
                  <a:ext uri="{FF2B5EF4-FFF2-40B4-BE49-F238E27FC236}">
                    <a16:creationId xmlns:a16="http://schemas.microsoft.com/office/drawing/2014/main" id="{515DF4EC-C57D-B041-836B-C323E65A9823}"/>
                  </a:ext>
                </a:extLst>
              </p:cNvPr>
              <p:cNvSpPr txBox="1"/>
              <p:nvPr/>
            </p:nvSpPr>
            <p:spPr>
              <a:xfrm>
                <a:off x="6246251"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San Francisco, CA</a:t>
                </a:r>
              </a:p>
            </p:txBody>
          </p:sp>
        </p:grpSp>
        <p:grpSp>
          <p:nvGrpSpPr>
            <p:cNvPr id="78" name="Group 77">
              <a:extLst>
                <a:ext uri="{FF2B5EF4-FFF2-40B4-BE49-F238E27FC236}">
                  <a16:creationId xmlns:a16="http://schemas.microsoft.com/office/drawing/2014/main" id="{53AE171A-35BB-7E4B-9A4D-F8E947CA5C52}"/>
                </a:ext>
              </a:extLst>
            </p:cNvPr>
            <p:cNvGrpSpPr/>
            <p:nvPr/>
          </p:nvGrpSpPr>
          <p:grpSpPr>
            <a:xfrm>
              <a:off x="3128307" y="3848007"/>
              <a:ext cx="1261851" cy="370451"/>
              <a:chOff x="3020408" y="3653591"/>
              <a:chExt cx="1261851" cy="370451"/>
            </a:xfrm>
          </p:grpSpPr>
          <p:pic>
            <p:nvPicPr>
              <p:cNvPr id="85" name="Graphic 84">
                <a:extLst>
                  <a:ext uri="{FF2B5EF4-FFF2-40B4-BE49-F238E27FC236}">
                    <a16:creationId xmlns:a16="http://schemas.microsoft.com/office/drawing/2014/main" id="{CD36A850-A11F-EB45-B59C-C4AAB269F4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20408" y="3653591"/>
                <a:ext cx="1261851" cy="347472"/>
              </a:xfrm>
              <a:prstGeom prst="rect">
                <a:avLst/>
              </a:prstGeom>
            </p:spPr>
          </p:pic>
          <p:sp>
            <p:nvSpPr>
              <p:cNvPr id="86" name="TextBox 85">
                <a:extLst>
                  <a:ext uri="{FF2B5EF4-FFF2-40B4-BE49-F238E27FC236}">
                    <a16:creationId xmlns:a16="http://schemas.microsoft.com/office/drawing/2014/main" id="{1C257E39-F57A-924C-944D-A2A5286481C7}"/>
                  </a:ext>
                </a:extLst>
              </p:cNvPr>
              <p:cNvSpPr txBox="1"/>
              <p:nvPr/>
            </p:nvSpPr>
            <p:spPr>
              <a:xfrm>
                <a:off x="3041742" y="3767613"/>
                <a:ext cx="1208189"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mn-lt"/>
                    <a:ea typeface="+mn-ea"/>
                    <a:cs typeface="+mn-cs"/>
                  </a:rPr>
                  <a:t>Los Angeles, CA</a:t>
                </a:r>
              </a:p>
            </p:txBody>
          </p:sp>
        </p:grpSp>
        <p:grpSp>
          <p:nvGrpSpPr>
            <p:cNvPr id="79" name="Group 78">
              <a:extLst>
                <a:ext uri="{FF2B5EF4-FFF2-40B4-BE49-F238E27FC236}">
                  <a16:creationId xmlns:a16="http://schemas.microsoft.com/office/drawing/2014/main" id="{65B3396A-3E3F-394C-9149-9420B278A8AB}"/>
                </a:ext>
              </a:extLst>
            </p:cNvPr>
            <p:cNvGrpSpPr/>
            <p:nvPr/>
          </p:nvGrpSpPr>
          <p:grpSpPr>
            <a:xfrm>
              <a:off x="3019468" y="3562087"/>
              <a:ext cx="1338363" cy="345777"/>
              <a:chOff x="6137895" y="2860521"/>
              <a:chExt cx="1338363" cy="345777"/>
            </a:xfrm>
          </p:grpSpPr>
          <p:pic>
            <p:nvPicPr>
              <p:cNvPr id="83" name="Graphic 82">
                <a:extLst>
                  <a:ext uri="{FF2B5EF4-FFF2-40B4-BE49-F238E27FC236}">
                    <a16:creationId xmlns:a16="http://schemas.microsoft.com/office/drawing/2014/main" id="{3F039288-FC6D-604B-AA27-57476B3FC8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7895" y="2862432"/>
                <a:ext cx="1338363" cy="343866"/>
              </a:xfrm>
              <a:prstGeom prst="rect">
                <a:avLst/>
              </a:prstGeom>
            </p:spPr>
          </p:pic>
          <p:sp>
            <p:nvSpPr>
              <p:cNvPr id="84" name="TextBox 83">
                <a:extLst>
                  <a:ext uri="{FF2B5EF4-FFF2-40B4-BE49-F238E27FC236}">
                    <a16:creationId xmlns:a16="http://schemas.microsoft.com/office/drawing/2014/main" id="{B169F13F-966B-F647-B69C-C28D7710741B}"/>
                  </a:ext>
                </a:extLst>
              </p:cNvPr>
              <p:cNvSpPr txBox="1"/>
              <p:nvPr/>
            </p:nvSpPr>
            <p:spPr>
              <a:xfrm>
                <a:off x="6182564" y="2860521"/>
                <a:ext cx="1236137" cy="25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Culver City, CA</a:t>
                </a:r>
              </a:p>
            </p:txBody>
          </p:sp>
        </p:grpSp>
        <p:grpSp>
          <p:nvGrpSpPr>
            <p:cNvPr id="80" name="Group 79">
              <a:extLst>
                <a:ext uri="{FF2B5EF4-FFF2-40B4-BE49-F238E27FC236}">
                  <a16:creationId xmlns:a16="http://schemas.microsoft.com/office/drawing/2014/main" id="{6CC1C48E-1A2E-B342-B5B1-2D877598AAE6}"/>
                </a:ext>
              </a:extLst>
            </p:cNvPr>
            <p:cNvGrpSpPr/>
            <p:nvPr/>
          </p:nvGrpSpPr>
          <p:grpSpPr>
            <a:xfrm flipH="1">
              <a:off x="3759232" y="4697831"/>
              <a:ext cx="1296045" cy="345780"/>
              <a:chOff x="6329214" y="2968849"/>
              <a:chExt cx="1236136" cy="345780"/>
            </a:xfrm>
          </p:grpSpPr>
          <p:pic>
            <p:nvPicPr>
              <p:cNvPr id="81" name="Graphic 80">
                <a:extLst>
                  <a:ext uri="{FF2B5EF4-FFF2-40B4-BE49-F238E27FC236}">
                    <a16:creationId xmlns:a16="http://schemas.microsoft.com/office/drawing/2014/main" id="{911789BC-B4D5-6742-AE65-6F235899C3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3833" y="2970763"/>
                <a:ext cx="1160548" cy="343866"/>
              </a:xfrm>
              <a:prstGeom prst="rect">
                <a:avLst/>
              </a:prstGeom>
            </p:spPr>
          </p:pic>
          <p:sp>
            <p:nvSpPr>
              <p:cNvPr id="82" name="TextBox 81">
                <a:extLst>
                  <a:ext uri="{FF2B5EF4-FFF2-40B4-BE49-F238E27FC236}">
                    <a16:creationId xmlns:a16="http://schemas.microsoft.com/office/drawing/2014/main" id="{C072D7B7-3BB9-5247-8916-5EB49EAD1F49}"/>
                  </a:ext>
                </a:extLst>
              </p:cNvPr>
              <p:cNvSpPr txBox="1"/>
              <p:nvPr/>
            </p:nvSpPr>
            <p:spPr>
              <a:xfrm>
                <a:off x="6329214" y="2968849"/>
                <a:ext cx="123613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i="0" u="none" strike="noStrike" kern="1200" cap="none" spc="0" normalizeH="0" baseline="0" noProof="0" dirty="0">
                    <a:ln>
                      <a:noFill/>
                    </a:ln>
                    <a:solidFill>
                      <a:schemeClr val="bg1"/>
                    </a:solidFill>
                    <a:effectLst/>
                    <a:uLnTx/>
                    <a:uFillTx/>
                    <a:latin typeface="Arial" panose="020B0604020202020204"/>
                    <a:ea typeface="+mn-ea"/>
                    <a:cs typeface="+mn-cs"/>
                  </a:rPr>
                  <a:t>Anchorage, AK</a:t>
                </a:r>
              </a:p>
            </p:txBody>
          </p:sp>
        </p:grpSp>
      </p:grpSp>
      <p:sp>
        <p:nvSpPr>
          <p:cNvPr id="2" name="Date Placeholder 1">
            <a:extLst>
              <a:ext uri="{FF2B5EF4-FFF2-40B4-BE49-F238E27FC236}">
                <a16:creationId xmlns:a16="http://schemas.microsoft.com/office/drawing/2014/main" id="{4F8CE3B8-4F61-B1A9-EE66-8223A27BFD4C}"/>
              </a:ext>
            </a:extLst>
          </p:cNvPr>
          <p:cNvSpPr>
            <a:spLocks noGrp="1"/>
          </p:cNvSpPr>
          <p:nvPr>
            <p:ph type="dt" sz="half" idx="10"/>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3" name="Footer Placeholder 2">
            <a:extLst>
              <a:ext uri="{FF2B5EF4-FFF2-40B4-BE49-F238E27FC236}">
                <a16:creationId xmlns:a16="http://schemas.microsoft.com/office/drawing/2014/main" id="{3D221929-C7AD-4975-F018-396441A47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1CEF93-6AFC-40CB-3CE7-8CB146532CCB}"/>
              </a:ext>
            </a:extLst>
          </p:cNvPr>
          <p:cNvSpPr>
            <a:spLocks noGrp="1"/>
          </p:cNvSpPr>
          <p:nvPr>
            <p:ph type="sldNum" sz="quarter" idx="12"/>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cSld>
  <p:clrMapOvr>
    <a:masterClrMapping/>
  </p:clrMapOvr>
  <p:transition advClick="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9C36ACE-9CDE-90B5-971B-2A3257BBB69F}"/>
              </a:ext>
            </a:extLst>
          </p:cNvPr>
          <p:cNvSpPr>
            <a:spLocks noGrp="1"/>
          </p:cNvSpPr>
          <p:nvPr>
            <p:ph type="dt" sz="half" idx="10"/>
          </p:nvPr>
        </p:nvSpPr>
        <p:spPr>
          <a:xfrm>
            <a:off x="640708" y="6538595"/>
            <a:ext cx="2743200" cy="182880"/>
          </a:xfrm>
          <a:prstGeom prst="rect">
            <a:avLst/>
          </a:prstGeom>
        </p:spPr>
        <p:txBody>
          <a:bodyPr/>
          <a:lstStyle/>
          <a:p>
            <a:fld id="{663FF20E-C53C-4F98-9F3B-7E0B968A9436}" type="datetimeFigureOut">
              <a:rPr lang="en-US" smtClean="0"/>
              <a:pPr/>
              <a:t>6/27/2023</a:t>
            </a:fld>
            <a:endParaRPr lang="en-US"/>
          </a:p>
        </p:txBody>
      </p:sp>
      <p:sp>
        <p:nvSpPr>
          <p:cNvPr id="8" name="Footer Placeholder 7">
            <a:extLst>
              <a:ext uri="{FF2B5EF4-FFF2-40B4-BE49-F238E27FC236}">
                <a16:creationId xmlns:a16="http://schemas.microsoft.com/office/drawing/2014/main" id="{623D65FC-60B4-8014-CCE0-FF4EF3B937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B82144B-EE2A-4E21-6D88-8B2AD503A759}"/>
              </a:ext>
            </a:extLst>
          </p:cNvPr>
          <p:cNvSpPr>
            <a:spLocks noGrp="1"/>
          </p:cNvSpPr>
          <p:nvPr>
            <p:ph type="sldNum" sz="quarter" idx="12"/>
          </p:nvPr>
        </p:nvSpPr>
        <p:spPr>
          <a:xfrm>
            <a:off x="11149511" y="6336209"/>
            <a:ext cx="457200" cy="184666"/>
          </a:xfrm>
          <a:prstGeom prst="rect">
            <a:avLst/>
          </a:prstGeom>
        </p:spPr>
        <p:txBody>
          <a:bodyPr/>
          <a:lstStyle/>
          <a:p>
            <a:pPr algn="r"/>
            <a:fld id="{9D35DE58-C29F-4FCE-B1AE-DC45A3171EBC}" type="slidenum">
              <a:rPr lang="en-US" smtClean="0"/>
              <a:pPr algn="r"/>
              <a:t>‹#›</a:t>
            </a:fld>
            <a:endParaRPr lang="en-US"/>
          </a:p>
        </p:txBody>
      </p:sp>
    </p:spTree>
    <p:extLst>
      <p:ext uri="{BB962C8B-B14F-4D97-AF65-F5344CB8AC3E}">
        <p14:creationId xmlns:p14="http://schemas.microsoft.com/office/powerpoint/2010/main" val="348062708"/>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Presenter_no bi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F50926-C890-5F4B-A6C2-0E8781D4EDCA}"/>
              </a:ext>
            </a:extLst>
          </p:cNvPr>
          <p:cNvPicPr>
            <a:picLocks noChangeAspect="1"/>
          </p:cNvPicPr>
          <p:nvPr/>
        </p:nvPicPr>
        <p:blipFill>
          <a:blip r:embed="rId2"/>
          <a:stretch>
            <a:fillRect/>
          </a:stretch>
        </p:blipFill>
        <p:spPr>
          <a:xfrm>
            <a:off x="4455880" y="43219"/>
            <a:ext cx="7736119" cy="2286674"/>
          </a:xfrm>
          <a:prstGeom prst="rect">
            <a:avLst/>
          </a:prstGeom>
        </p:spPr>
      </p:pic>
      <p:sp>
        <p:nvSpPr>
          <p:cNvPr id="9" name="Picture Placeholder 6">
            <a:extLst>
              <a:ext uri="{FF2B5EF4-FFF2-40B4-BE49-F238E27FC236}">
                <a16:creationId xmlns:a16="http://schemas.microsoft.com/office/drawing/2014/main" id="{B19E35DB-BB2A-EE40-BD76-CB6E5DBE6397}"/>
              </a:ext>
            </a:extLst>
          </p:cNvPr>
          <p:cNvSpPr>
            <a:spLocks noGrp="1" noChangeAspect="1"/>
          </p:cNvSpPr>
          <p:nvPr>
            <p:ph type="pic" sz="quarter" idx="41" hasCustomPrompt="1"/>
          </p:nvPr>
        </p:nvSpPr>
        <p:spPr>
          <a:xfrm>
            <a:off x="6935017" y="1708837"/>
            <a:ext cx="3738785" cy="3724223"/>
          </a:xfrm>
          <a:prstGeom prst="ellipse">
            <a:avLst/>
          </a:prstGeom>
        </p:spPr>
        <p:txBody>
          <a:bodyPr>
            <a:normAutofit/>
          </a:bodyPr>
          <a:lstStyle>
            <a:lvl1pPr marL="0" indent="0">
              <a:buNone/>
              <a:defRPr sz="1100" baseline="0"/>
            </a:lvl1pPr>
          </a:lstStyle>
          <a:p>
            <a:r>
              <a:rPr lang="en-US" dirty="0"/>
              <a:t>Insert Attorney Photo here</a:t>
            </a:r>
          </a:p>
        </p:txBody>
      </p:sp>
      <p:sp>
        <p:nvSpPr>
          <p:cNvPr id="10" name="Text Placeholder 14">
            <a:extLst>
              <a:ext uri="{FF2B5EF4-FFF2-40B4-BE49-F238E27FC236}">
                <a16:creationId xmlns:a16="http://schemas.microsoft.com/office/drawing/2014/main" id="{0AC95663-0E6B-5641-A090-AA0FFB61261E}"/>
              </a:ext>
            </a:extLst>
          </p:cNvPr>
          <p:cNvSpPr>
            <a:spLocks noGrp="1"/>
          </p:cNvSpPr>
          <p:nvPr>
            <p:ph type="body" sz="quarter" idx="42" hasCustomPrompt="1"/>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11" name="Text Placeholder 14">
            <a:extLst>
              <a:ext uri="{FF2B5EF4-FFF2-40B4-BE49-F238E27FC236}">
                <a16:creationId xmlns:a16="http://schemas.microsoft.com/office/drawing/2014/main" id="{5D3D9A54-4374-3D4E-A774-BCED762047D7}"/>
              </a:ext>
            </a:extLst>
          </p:cNvPr>
          <p:cNvSpPr>
            <a:spLocks noGrp="1"/>
          </p:cNvSpPr>
          <p:nvPr>
            <p:ph type="body" sz="quarter" idx="50" hasCustomPrompt="1"/>
          </p:nvPr>
        </p:nvSpPr>
        <p:spPr>
          <a:xfrm>
            <a:off x="1372228" y="3807321"/>
            <a:ext cx="2616298" cy="372422"/>
          </a:xfrm>
          <a:prstGeom prst="rect">
            <a:avLst/>
          </a:prstGeom>
        </p:spPr>
        <p:txBody>
          <a:bodyPr wrap="square" lIns="0" tIns="0" rIns="0" bIns="0">
            <a:noAutofit/>
          </a:bodyPr>
          <a:lstStyle>
            <a:lvl1pPr marL="0" indent="0">
              <a:lnSpc>
                <a:spcPct val="150000"/>
              </a:lnSpc>
              <a:spcBef>
                <a:spcPts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12" name="Text Placeholder 14">
            <a:extLst>
              <a:ext uri="{FF2B5EF4-FFF2-40B4-BE49-F238E27FC236}">
                <a16:creationId xmlns:a16="http://schemas.microsoft.com/office/drawing/2014/main" id="{E895153C-5B74-7940-8E34-74CB5838BC38}"/>
              </a:ext>
            </a:extLst>
          </p:cNvPr>
          <p:cNvSpPr>
            <a:spLocks noGrp="1"/>
          </p:cNvSpPr>
          <p:nvPr>
            <p:ph type="body" sz="quarter" idx="51" hasCustomPrompt="1"/>
          </p:nvPr>
        </p:nvSpPr>
        <p:spPr>
          <a:xfrm>
            <a:off x="1372228" y="4591597"/>
            <a:ext cx="4325326" cy="841463"/>
          </a:xfrm>
          <a:prstGeom prst="rect">
            <a:avLst/>
          </a:prstGeom>
        </p:spPr>
        <p:txBody>
          <a:bodyPr wrap="square" lIns="0" tIns="0" rIns="0" bIns="0">
            <a:noAutofit/>
          </a:bodyPr>
          <a:lstStyle>
            <a:lvl1pPr marL="0" indent="0">
              <a:lnSpc>
                <a:spcPct val="150000"/>
              </a:lnSpc>
              <a:spcBef>
                <a:spcPts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pic>
        <p:nvPicPr>
          <p:cNvPr id="2" name="Picture 1">
            <a:extLst>
              <a:ext uri="{FF2B5EF4-FFF2-40B4-BE49-F238E27FC236}">
                <a16:creationId xmlns:a16="http://schemas.microsoft.com/office/drawing/2014/main" id="{5240285B-E88C-1559-2117-027C3E73469C}"/>
              </a:ext>
            </a:extLst>
          </p:cNvPr>
          <p:cNvPicPr>
            <a:picLocks noChangeAspect="1"/>
          </p:cNvPicPr>
          <p:nvPr userDrawn="1"/>
        </p:nvPicPr>
        <p:blipFill>
          <a:blip r:embed="rId2"/>
          <a:stretch>
            <a:fillRect/>
          </a:stretch>
        </p:blipFill>
        <p:spPr>
          <a:xfrm>
            <a:off x="4455880" y="43219"/>
            <a:ext cx="7736119" cy="2286674"/>
          </a:xfrm>
          <a:prstGeom prst="rect">
            <a:avLst/>
          </a:prstGeom>
        </p:spPr>
      </p:pic>
    </p:spTree>
    <p:extLst>
      <p:ext uri="{BB962C8B-B14F-4D97-AF65-F5344CB8AC3E}">
        <p14:creationId xmlns:p14="http://schemas.microsoft.com/office/powerpoint/2010/main" val="634946214"/>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_Presenters">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nvPr>
        </p:nvSpPr>
        <p:spPr>
          <a:xfrm>
            <a:off x="640706" y="1724777"/>
            <a:ext cx="1484291" cy="1484291"/>
          </a:xfrm>
          <a:prstGeom prst="ellipse">
            <a:avLst/>
          </a:prstGeom>
        </p:spPr>
        <p:txBody>
          <a:bodyPr>
            <a:normAutofit/>
          </a:bodyPr>
          <a:lstStyle>
            <a:lvl1pPr marL="0" indent="0">
              <a:buNone/>
              <a:defRPr sz="1100" baseline="0"/>
            </a:lvl1pPr>
          </a:lstStyle>
          <a:p>
            <a:r>
              <a:rPr lang="en-US" dirty="0"/>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nvPr>
        </p:nvSpPr>
        <p:spPr>
          <a:xfrm>
            <a:off x="6369923" y="1719876"/>
            <a:ext cx="1484291" cy="1484291"/>
          </a:xfrm>
          <a:prstGeom prst="ellipse">
            <a:avLst/>
          </a:prstGeom>
        </p:spPr>
        <p:txBody>
          <a:bodyPr>
            <a:normAutofit/>
          </a:bodyPr>
          <a:lstStyle>
            <a:lvl1pPr marL="0" indent="0">
              <a:buNone/>
              <a:defRPr sz="1100" baseline="0"/>
            </a:lvl1pPr>
          </a:lstStyle>
          <a:p>
            <a:r>
              <a:rPr lang="en-US" dirty="0"/>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dirty="0"/>
              <a:t>Limit to 3 bullets or a short paragraph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dirty="0"/>
              <a:t>Limit to 3 bullets or a short paragraph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nvPr>
        </p:nvSpPr>
        <p:spPr>
          <a:xfrm>
            <a:off x="2497106" y="2108208"/>
            <a:ext cx="2616298"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nvPr>
        </p:nvSpPr>
        <p:spPr>
          <a:xfrm>
            <a:off x="2497106" y="2661159"/>
            <a:ext cx="2616298" cy="591568"/>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nvPr>
        </p:nvSpPr>
        <p:spPr>
          <a:xfrm>
            <a:off x="8231700" y="2106976"/>
            <a:ext cx="2616298"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nvPr>
        </p:nvSpPr>
        <p:spPr>
          <a:xfrm>
            <a:off x="8231700" y="2659927"/>
            <a:ext cx="2616298" cy="591568"/>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pic>
        <p:nvPicPr>
          <p:cNvPr id="21" name="Picture 20">
            <a:extLst>
              <a:ext uri="{FF2B5EF4-FFF2-40B4-BE49-F238E27FC236}">
                <a16:creationId xmlns:a16="http://schemas.microsoft.com/office/drawing/2014/main" id="{BB4D94D9-00B2-3A4B-B07D-B560FA8F3814}"/>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3033748048"/>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_Presenters">
    <p:spTree>
      <p:nvGrpSpPr>
        <p:cNvPr id="1" name=""/>
        <p:cNvGrpSpPr/>
        <p:nvPr/>
      </p:nvGrpSpPr>
      <p:grpSpPr>
        <a:xfrm>
          <a:off x="0" y="0"/>
          <a:ext cx="0" cy="0"/>
          <a:chOff x="0" y="0"/>
          <a:ch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nvPr>
        </p:nvSpPr>
        <p:spPr>
          <a:xfrm>
            <a:off x="640706"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43" name="Picture Placeholder 6">
            <a:extLst>
              <a:ext uri="{FF2B5EF4-FFF2-40B4-BE49-F238E27FC236}">
                <a16:creationId xmlns:a16="http://schemas.microsoft.com/office/drawing/2014/main" id="{DCBBBE39-92FD-9E4D-A643-1398301710AC}"/>
              </a:ext>
            </a:extLst>
          </p:cNvPr>
          <p:cNvSpPr>
            <a:spLocks noGrp="1" noChangeAspect="1"/>
          </p:cNvSpPr>
          <p:nvPr>
            <p:ph type="pic" sz="quarter" idx="44" hasCustomPrompt="1"/>
          </p:nvPr>
        </p:nvSpPr>
        <p:spPr>
          <a:xfrm>
            <a:off x="3485857"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44" name="Picture Placeholder 6">
            <a:extLst>
              <a:ext uri="{FF2B5EF4-FFF2-40B4-BE49-F238E27FC236}">
                <a16:creationId xmlns:a16="http://schemas.microsoft.com/office/drawing/2014/main" id="{F0F1B655-7093-D24B-A8AF-33345AB82D4D}"/>
              </a:ext>
            </a:extLst>
          </p:cNvPr>
          <p:cNvSpPr>
            <a:spLocks noGrp="1" noChangeAspect="1"/>
          </p:cNvSpPr>
          <p:nvPr>
            <p:ph type="pic" sz="quarter" idx="47" hasCustomPrompt="1"/>
          </p:nvPr>
        </p:nvSpPr>
        <p:spPr>
          <a:xfrm>
            <a:off x="6331016"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45" name="Picture Placeholder 6">
            <a:extLst>
              <a:ext uri="{FF2B5EF4-FFF2-40B4-BE49-F238E27FC236}">
                <a16:creationId xmlns:a16="http://schemas.microsoft.com/office/drawing/2014/main" id="{D5EB5CBF-4018-5E43-BC9A-BAB197E5F401}"/>
              </a:ext>
            </a:extLst>
          </p:cNvPr>
          <p:cNvSpPr>
            <a:spLocks noGrp="1" noChangeAspect="1"/>
          </p:cNvSpPr>
          <p:nvPr>
            <p:ph type="pic" sz="quarter" idx="50" hasCustomPrompt="1"/>
          </p:nvPr>
        </p:nvSpPr>
        <p:spPr>
          <a:xfrm>
            <a:off x="9176158" y="1859980"/>
            <a:ext cx="1691742" cy="1691742"/>
          </a:xfrm>
          <a:prstGeom prst="ellipse">
            <a:avLst/>
          </a:prstGeom>
        </p:spPr>
        <p:txBody>
          <a:bodyPr>
            <a:normAutofit/>
          </a:bodyPr>
          <a:lstStyle>
            <a:lvl1pPr marL="0" indent="0">
              <a:buNone/>
              <a:defRPr sz="1100" baseline="0"/>
            </a:lvl1pPr>
          </a:lstStyle>
          <a:p>
            <a:r>
              <a:rPr lang="en-US" dirty="0"/>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47" name="Text Placeholder 14">
            <a:extLst>
              <a:ext uri="{FF2B5EF4-FFF2-40B4-BE49-F238E27FC236}">
                <a16:creationId xmlns:a16="http://schemas.microsoft.com/office/drawing/2014/main" id="{0ED4AA31-A31B-1E4F-98FB-5A72123E21A7}"/>
              </a:ext>
            </a:extLst>
          </p:cNvPr>
          <p:cNvSpPr>
            <a:spLocks noGrp="1"/>
          </p:cNvSpPr>
          <p:nvPr>
            <p:ph type="body" sz="quarter" idx="42" hasCustomPrompt="1"/>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48" name="Text Placeholder 14">
            <a:extLst>
              <a:ext uri="{FF2B5EF4-FFF2-40B4-BE49-F238E27FC236}">
                <a16:creationId xmlns:a16="http://schemas.microsoft.com/office/drawing/2014/main" id="{67540CFF-579A-C145-AD81-3B043EE6FF71}"/>
              </a:ext>
            </a:extLst>
          </p:cNvPr>
          <p:cNvSpPr>
            <a:spLocks noGrp="1"/>
          </p:cNvSpPr>
          <p:nvPr>
            <p:ph type="body" sz="quarter" idx="48" hasCustomPrompt="1"/>
          </p:nvPr>
        </p:nvSpPr>
        <p:spPr>
          <a:xfrm>
            <a:off x="640706"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49" name="Text Placeholder 14">
            <a:extLst>
              <a:ext uri="{FF2B5EF4-FFF2-40B4-BE49-F238E27FC236}">
                <a16:creationId xmlns:a16="http://schemas.microsoft.com/office/drawing/2014/main" id="{1DA7E436-59B6-B54A-897C-DB567E34D882}"/>
              </a:ext>
            </a:extLst>
          </p:cNvPr>
          <p:cNvSpPr>
            <a:spLocks noGrp="1"/>
          </p:cNvSpPr>
          <p:nvPr>
            <p:ph type="body" sz="quarter" idx="43" hasCustomPrompt="1"/>
          </p:nvPr>
        </p:nvSpPr>
        <p:spPr>
          <a:xfrm>
            <a:off x="640706"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nvPr>
        </p:nvSpPr>
        <p:spPr>
          <a:xfrm>
            <a:off x="3485857"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nvPr>
        </p:nvSpPr>
        <p:spPr>
          <a:xfrm>
            <a:off x="3485857"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53" name="Text Placeholder 14">
            <a:extLst>
              <a:ext uri="{FF2B5EF4-FFF2-40B4-BE49-F238E27FC236}">
                <a16:creationId xmlns:a16="http://schemas.microsoft.com/office/drawing/2014/main" id="{544C5AEE-5608-624A-8439-C5F09A808A83}"/>
              </a:ext>
            </a:extLst>
          </p:cNvPr>
          <p:cNvSpPr>
            <a:spLocks noGrp="1"/>
          </p:cNvSpPr>
          <p:nvPr>
            <p:ph type="body" sz="quarter" idx="54" hasCustomPrompt="1"/>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54" name="Text Placeholder 14">
            <a:extLst>
              <a:ext uri="{FF2B5EF4-FFF2-40B4-BE49-F238E27FC236}">
                <a16:creationId xmlns:a16="http://schemas.microsoft.com/office/drawing/2014/main" id="{59003D7C-31E0-F74F-88ED-3BEE8442803B}"/>
              </a:ext>
            </a:extLst>
          </p:cNvPr>
          <p:cNvSpPr>
            <a:spLocks noGrp="1"/>
          </p:cNvSpPr>
          <p:nvPr>
            <p:ph type="body" sz="quarter" idx="55" hasCustomPrompt="1"/>
          </p:nvPr>
        </p:nvSpPr>
        <p:spPr>
          <a:xfrm>
            <a:off x="6331008"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55" name="Text Placeholder 14">
            <a:extLst>
              <a:ext uri="{FF2B5EF4-FFF2-40B4-BE49-F238E27FC236}">
                <a16:creationId xmlns:a16="http://schemas.microsoft.com/office/drawing/2014/main" id="{CE0FF655-5F4E-F948-8D78-443A9083E942}"/>
              </a:ext>
            </a:extLst>
          </p:cNvPr>
          <p:cNvSpPr>
            <a:spLocks noGrp="1"/>
          </p:cNvSpPr>
          <p:nvPr>
            <p:ph type="body" sz="quarter" idx="56" hasCustomPrompt="1"/>
          </p:nvPr>
        </p:nvSpPr>
        <p:spPr>
          <a:xfrm>
            <a:off x="6331008"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56" name="Text Placeholder 14">
            <a:extLst>
              <a:ext uri="{FF2B5EF4-FFF2-40B4-BE49-F238E27FC236}">
                <a16:creationId xmlns:a16="http://schemas.microsoft.com/office/drawing/2014/main" id="{B5126940-7303-AC47-B374-58A6362CE4BD}"/>
              </a:ext>
            </a:extLst>
          </p:cNvPr>
          <p:cNvSpPr>
            <a:spLocks noGrp="1"/>
          </p:cNvSpPr>
          <p:nvPr>
            <p:ph type="body" sz="quarter" idx="57" hasCustomPrompt="1"/>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57" name="Text Placeholder 14">
            <a:extLst>
              <a:ext uri="{FF2B5EF4-FFF2-40B4-BE49-F238E27FC236}">
                <a16:creationId xmlns:a16="http://schemas.microsoft.com/office/drawing/2014/main" id="{BBA5BAC5-94B6-5F48-9F4D-32F6E3AB0BA0}"/>
              </a:ext>
            </a:extLst>
          </p:cNvPr>
          <p:cNvSpPr>
            <a:spLocks noGrp="1"/>
          </p:cNvSpPr>
          <p:nvPr>
            <p:ph type="body" sz="quarter" idx="58" hasCustomPrompt="1"/>
          </p:nvPr>
        </p:nvSpPr>
        <p:spPr>
          <a:xfrm>
            <a:off x="9176158" y="4431848"/>
            <a:ext cx="2430553"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sp>
        <p:nvSpPr>
          <p:cNvPr id="58" name="Text Placeholder 14">
            <a:extLst>
              <a:ext uri="{FF2B5EF4-FFF2-40B4-BE49-F238E27FC236}">
                <a16:creationId xmlns:a16="http://schemas.microsoft.com/office/drawing/2014/main" id="{C351209E-B9AB-6D44-AE56-A9DACFA6038C}"/>
              </a:ext>
            </a:extLst>
          </p:cNvPr>
          <p:cNvSpPr>
            <a:spLocks noGrp="1"/>
          </p:cNvSpPr>
          <p:nvPr>
            <p:ph type="body" sz="quarter" idx="59" hasCustomPrompt="1"/>
          </p:nvPr>
        </p:nvSpPr>
        <p:spPr>
          <a:xfrm>
            <a:off x="9176158" y="5000567"/>
            <a:ext cx="2430553" cy="543817"/>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pic>
        <p:nvPicPr>
          <p:cNvPr id="59" name="Picture 58">
            <a:extLst>
              <a:ext uri="{FF2B5EF4-FFF2-40B4-BE49-F238E27FC236}">
                <a16:creationId xmlns:a16="http://schemas.microsoft.com/office/drawing/2014/main" id="{787FCDEB-4150-6E48-ACD9-FCCDB3602336}"/>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pic>
        <p:nvPicPr>
          <p:cNvPr id="2" name="Picture 1">
            <a:extLst>
              <a:ext uri="{FF2B5EF4-FFF2-40B4-BE49-F238E27FC236}">
                <a16:creationId xmlns:a16="http://schemas.microsoft.com/office/drawing/2014/main" id="{651C422D-8E20-3DD8-2248-680E0755AF1D}"/>
              </a:ext>
            </a:extLst>
          </p:cNvPr>
          <p:cNvPicPr>
            <a:picLocks noChangeAspect="1"/>
          </p:cNvPicPr>
          <p:nvPr userDrawn="1"/>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2879516906"/>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Third_TwoThird_colum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1FA611-2AAB-4142-8619-C09F6C9D35B7}"/>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
        <p:nvSpPr>
          <p:cNvPr id="6" name="Title Placeholder 1">
            <a:extLst>
              <a:ext uri="{FF2B5EF4-FFF2-40B4-BE49-F238E27FC236}">
                <a16:creationId xmlns:a16="http://schemas.microsoft.com/office/drawing/2014/main" id="{1B3BEBE4-25F5-C94E-8372-242F3F74DD19}"/>
              </a:ext>
            </a:extLst>
          </p:cNvPr>
          <p:cNvSpPr>
            <a:spLocks noGrp="1"/>
          </p:cNvSpPr>
          <p:nvPr>
            <p:ph type="title" hasCustomPrompt="1"/>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dirty="0"/>
              <a:t>Type Slide Title Here</a:t>
            </a:r>
          </a:p>
        </p:txBody>
      </p:sp>
      <p:sp>
        <p:nvSpPr>
          <p:cNvPr id="7" name="Content Placeholder 3">
            <a:extLst>
              <a:ext uri="{FF2B5EF4-FFF2-40B4-BE49-F238E27FC236}">
                <a16:creationId xmlns:a16="http://schemas.microsoft.com/office/drawing/2014/main" id="{47C02270-36C5-A54B-94DA-5796B7FF60DF}"/>
              </a:ext>
            </a:extLst>
          </p:cNvPr>
          <p:cNvSpPr>
            <a:spLocks noGrp="1"/>
          </p:cNvSpPr>
          <p:nvPr>
            <p:ph sz="quarter" idx="21" hasCustomPrompt="1"/>
          </p:nvPr>
        </p:nvSpPr>
        <p:spPr>
          <a:xfrm>
            <a:off x="596900" y="2443698"/>
            <a:ext cx="3279775" cy="1787380"/>
          </a:xfrm>
          <a:prstGeom prst="rect">
            <a:avLst/>
          </a:prstGeom>
        </p:spPr>
        <p:txBody>
          <a:bodyPr lIns="0" tIns="0" rIns="0" bIns="0"/>
          <a:lstStyle>
            <a:lvl1pPr marL="0" indent="0">
              <a:lnSpc>
                <a:spcPct val="120000"/>
              </a:lnSpc>
              <a:buNone/>
              <a:defRPr sz="2400">
                <a:solidFill>
                  <a:schemeClr val="tx2"/>
                </a:solidFill>
              </a:defRPr>
            </a:lvl1pPr>
          </a:lstStyle>
          <a:p>
            <a:pPr lvl="0"/>
            <a:r>
              <a:rPr lang="en-US" dirty="0"/>
              <a:t>Insert subtitle here, it can go to two or three lines</a:t>
            </a:r>
          </a:p>
        </p:txBody>
      </p:sp>
      <p:sp>
        <p:nvSpPr>
          <p:cNvPr id="8" name="Content Placeholder 2">
            <a:extLst>
              <a:ext uri="{FF2B5EF4-FFF2-40B4-BE49-F238E27FC236}">
                <a16:creationId xmlns:a16="http://schemas.microsoft.com/office/drawing/2014/main" id="{BFCDFB11-11BC-9B40-8657-35C045FC4EA8}"/>
              </a:ext>
            </a:extLst>
          </p:cNvPr>
          <p:cNvSpPr>
            <a:spLocks noGrp="1"/>
          </p:cNvSpPr>
          <p:nvPr>
            <p:ph idx="23" hasCustomPrompt="1"/>
          </p:nvPr>
        </p:nvSpPr>
        <p:spPr>
          <a:xfrm>
            <a:off x="4643960" y="2443697"/>
            <a:ext cx="6992983" cy="3437339"/>
          </a:xfrm>
          <a:prstGeom prst="rect">
            <a:avLst/>
          </a:prstGeom>
        </p:spPr>
        <p:txBody>
          <a:bodyPr lIns="0" tIns="0" rIns="0" bIns="0"/>
          <a:lstStyle>
            <a:lvl1pPr marL="0" indent="0">
              <a:lnSpc>
                <a:spcPct val="120000"/>
              </a:lnSpc>
              <a:buClr>
                <a:schemeClr val="accent1"/>
              </a:buClr>
              <a:buFont typeface="Wingdings" charset="2"/>
              <a:buNone/>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Bildplatzhalter 2">
            <a:extLst>
              <a:ext uri="{FF2B5EF4-FFF2-40B4-BE49-F238E27FC236}">
                <a16:creationId xmlns:a16="http://schemas.microsoft.com/office/drawing/2014/main" id="{5A84FCD3-D43B-1C40-9432-53C7C9618F9E}"/>
              </a:ext>
            </a:extLst>
          </p:cNvPr>
          <p:cNvSpPr>
            <a:spLocks noGrp="1"/>
          </p:cNvSpPr>
          <p:nvPr>
            <p:ph type="pic" sz="quarter" idx="14" hasCustomPrompt="1"/>
          </p:nvPr>
        </p:nvSpPr>
        <p:spPr>
          <a:xfrm>
            <a:off x="4643960" y="653143"/>
            <a:ext cx="6992984" cy="1560668"/>
          </a:xfrm>
          <a:prstGeom prst="rect">
            <a:avLst/>
          </a:prstGeom>
        </p:spPr>
        <p:txBody>
          <a:bodyPr/>
          <a:lstStyle>
            <a:lvl1pPr>
              <a:defRPr/>
            </a:lvl1pPr>
          </a:lstStyle>
          <a:p>
            <a:r>
              <a:rPr lang="en-US" dirty="0"/>
              <a:t>Insert a picture (optional)</a:t>
            </a:r>
          </a:p>
        </p:txBody>
      </p:sp>
    </p:spTree>
    <p:extLst>
      <p:ext uri="{BB962C8B-B14F-4D97-AF65-F5344CB8AC3E}">
        <p14:creationId xmlns:p14="http://schemas.microsoft.com/office/powerpoint/2010/main" val="3714382014"/>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Presenter_Bio">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ts val="0"/>
              </a:spcAft>
              <a:buClrTx/>
              <a:buSzTx/>
              <a:buFont typeface="Arial" panose="020B0604020202020204" pitchFamily="34" charset="0"/>
              <a:buNone/>
              <a:tabLst/>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ts val="0"/>
              </a:spcAft>
              <a:buClrTx/>
              <a:buSzTx/>
              <a:buFont typeface="Arial" panose="020B0604020202020204" pitchFamily="34" charset="0"/>
              <a:buNone/>
              <a:tabLst/>
              <a:defRPr/>
            </a:pPr>
            <a:r>
              <a:rPr lang="en-US" dirty="0"/>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nvPr>
        </p:nvSpPr>
        <p:spPr>
          <a:xfrm>
            <a:off x="640708" y="1770689"/>
            <a:ext cx="1652356" cy="1645920"/>
          </a:xfrm>
          <a:prstGeom prst="ellipse">
            <a:avLst/>
          </a:prstGeom>
        </p:spPr>
        <p:txBody>
          <a:bodyPr>
            <a:normAutofit/>
          </a:bodyPr>
          <a:lstStyle>
            <a:lvl1pPr marL="0" indent="0">
              <a:buNone/>
              <a:defRPr sz="1100" baseline="0"/>
            </a:lvl1pPr>
          </a:lstStyle>
          <a:p>
            <a:r>
              <a:rPr lang="en-US" dirty="0"/>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dirty="0"/>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nvPr>
        </p:nvSpPr>
        <p:spPr>
          <a:xfrm>
            <a:off x="640708" y="4805170"/>
            <a:ext cx="2616298" cy="744844"/>
          </a:xfrm>
          <a:prstGeom prst="rect">
            <a:avLst/>
          </a:prstGeom>
        </p:spPr>
        <p:txBody>
          <a:bodyPr wrap="square" lIns="0" tIns="0" rIns="0" bIns="0">
            <a:noAutofit/>
          </a:bodyPr>
          <a:lstStyle>
            <a:lvl1pPr marL="0" indent="0">
              <a:lnSpc>
                <a:spcPct val="150000"/>
              </a:lnSpc>
              <a:spcBef>
                <a:spcPts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err="1"/>
              <a:t>email@dwt.com</a:t>
            </a:r>
            <a:br>
              <a:rPr lang="en-US" dirty="0"/>
            </a:br>
            <a:r>
              <a:rPr lang="en-US" dirty="0"/>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nvPr>
        </p:nvSpPr>
        <p:spPr>
          <a:xfrm>
            <a:off x="640708" y="4143543"/>
            <a:ext cx="2616298" cy="372422"/>
          </a:xfrm>
          <a:prstGeom prst="rect">
            <a:avLst/>
          </a:prstGeom>
        </p:spPr>
        <p:txBody>
          <a:bodyPr wrap="square" lIns="0" tIns="0" rIns="0" bIns="0">
            <a:noAutofit/>
          </a:bodyPr>
          <a:lstStyle>
            <a:lvl1pPr marL="0" indent="0">
              <a:lnSpc>
                <a:spcPct val="150000"/>
              </a:lnSpc>
              <a:spcBef>
                <a:spcPts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Partner, City </a:t>
            </a:r>
          </a:p>
        </p:txBody>
      </p:sp>
      <p:pic>
        <p:nvPicPr>
          <p:cNvPr id="14" name="Picture 13">
            <a:extLst>
              <a:ext uri="{FF2B5EF4-FFF2-40B4-BE49-F238E27FC236}">
                <a16:creationId xmlns:a16="http://schemas.microsoft.com/office/drawing/2014/main" id="{ECA61DCF-2EFE-7A46-99EA-09C57A9AE40E}"/>
              </a:ext>
            </a:extLst>
          </p:cNvPr>
          <p:cNvPicPr>
            <a:picLocks noChangeAspect="1"/>
          </p:cNvPicPr>
          <p:nvPr/>
        </p:nvPicPr>
        <p:blipFill rotWithShape="1">
          <a:blip r:embed="rId2"/>
          <a:srcRect l="52441" t="1" b="48033"/>
          <a:stretch/>
        </p:blipFill>
        <p:spPr>
          <a:xfrm rot="10800000">
            <a:off x="8231700" y="43219"/>
            <a:ext cx="3960300" cy="1279079"/>
          </a:xfrm>
          <a:prstGeom prst="rect">
            <a:avLst/>
          </a:prstGeom>
        </p:spPr>
      </p:pic>
    </p:spTree>
    <p:extLst>
      <p:ext uri="{BB962C8B-B14F-4D97-AF65-F5344CB8AC3E}">
        <p14:creationId xmlns:p14="http://schemas.microsoft.com/office/powerpoint/2010/main" val="241061161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1AE745-E5EF-BD4E-883D-43C61215F3E9}"/>
              </a:ext>
            </a:extLst>
          </p:cNvPr>
          <p:cNvSpPr txBox="1"/>
          <p:nvPr/>
        </p:nvSpPr>
        <p:spPr>
          <a:xfrm>
            <a:off x="640708" y="6312763"/>
            <a:ext cx="5488872" cy="169277"/>
          </a:xfrm>
          <a:prstGeom prst="rect">
            <a:avLst/>
          </a:prstGeom>
          <a:noFill/>
        </p:spPr>
        <p:txBody>
          <a:bodyPr wrap="square" lIns="0" tIns="0" rIns="0" bIns="0" rtlCol="0">
            <a:spAutoFit/>
          </a:bodyPr>
          <a:lstStyle/>
          <a:p>
            <a:r>
              <a:rPr lang="en-US" sz="1100" b="1" spc="0" baseline="0" dirty="0">
                <a:ln>
                  <a:noFill/>
                </a:ln>
                <a:solidFill>
                  <a:schemeClr val="accent5"/>
                </a:solidFill>
                <a:latin typeface="Arial" charset="0"/>
                <a:ea typeface="Arial" charset="0"/>
                <a:cs typeface="Arial" charset="0"/>
              </a:rPr>
              <a:t>DWT.COM</a:t>
            </a:r>
          </a:p>
        </p:txBody>
      </p:sp>
      <p:sp>
        <p:nvSpPr>
          <p:cNvPr id="5" name="Rectangle 4">
            <a:extLst>
              <a:ext uri="{FF2B5EF4-FFF2-40B4-BE49-F238E27FC236}">
                <a16:creationId xmlns:a16="http://schemas.microsoft.com/office/drawing/2014/main" id="{3EFBAEA3-4636-334D-B188-83057A870AD1}"/>
              </a:ext>
            </a:extLst>
          </p:cNvPr>
          <p:cNvSpPr/>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a:t>
            </a:fld>
            <a:endParaRPr lang="en-US" sz="1200" dirty="0">
              <a:solidFill>
                <a:schemeClr val="accent5"/>
              </a:solidFill>
            </a:endParaRPr>
          </a:p>
        </p:txBody>
      </p:sp>
      <p:sp>
        <p:nvSpPr>
          <p:cNvPr id="2" name="Title Placeholder 1">
            <a:extLst>
              <a:ext uri="{FF2B5EF4-FFF2-40B4-BE49-F238E27FC236}">
                <a16:creationId xmlns:a16="http://schemas.microsoft.com/office/drawing/2014/main" id="{1D789299-9B49-8546-85C5-5C5D6DE6E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B1FE63-69CE-9F42-BB92-AED10EFE0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62CCD172-2520-1F11-01D6-B12E03CF0F2E}"/>
              </a:ext>
            </a:extLst>
          </p:cNvPr>
          <p:cNvSpPr txBox="1"/>
          <p:nvPr userDrawn="1"/>
        </p:nvSpPr>
        <p:spPr>
          <a:xfrm>
            <a:off x="640708" y="6312763"/>
            <a:ext cx="5488872" cy="169277"/>
          </a:xfrm>
          <a:prstGeom prst="rect">
            <a:avLst/>
          </a:prstGeom>
          <a:noFill/>
        </p:spPr>
        <p:txBody>
          <a:bodyPr wrap="square" lIns="0" tIns="0" rIns="0" bIns="0" rtlCol="0">
            <a:spAutoFit/>
          </a:bodyPr>
          <a:lstStyle/>
          <a:p>
            <a:r>
              <a:rPr lang="en-US" sz="1100" b="1" spc="0" baseline="0" dirty="0">
                <a:ln>
                  <a:noFill/>
                </a:ln>
                <a:solidFill>
                  <a:schemeClr val="accent5"/>
                </a:solidFill>
                <a:latin typeface="Arial" charset="0"/>
                <a:ea typeface="Arial" charset="0"/>
                <a:cs typeface="Arial" charset="0"/>
              </a:rPr>
              <a:t>DWT.COM</a:t>
            </a:r>
          </a:p>
        </p:txBody>
      </p:sp>
    </p:spTree>
    <p:extLst>
      <p:ext uri="{BB962C8B-B14F-4D97-AF65-F5344CB8AC3E}">
        <p14:creationId xmlns:p14="http://schemas.microsoft.com/office/powerpoint/2010/main" val="3752387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10" r:id="rId25"/>
    <p:sldLayoutId id="2147483678" r:id="rId26"/>
    <p:sldLayoutId id="2147483679" r:id="rId27"/>
    <p:sldLayoutId id="2147483654" r:id="rId28"/>
    <p:sldLayoutId id="2147483658" r:id="rId29"/>
    <p:sldLayoutId id="2147483674" r:id="rId30"/>
    <p:sldLayoutId id="2147483659" r:id="rId31"/>
    <p:sldLayoutId id="2147483683" r:id="rId32"/>
    <p:sldLayoutId id="2147483650" r:id="rId33"/>
    <p:sldLayoutId id="2147483655" r:id="rId34"/>
    <p:sldLayoutId id="2147483675" r:id="rId35"/>
    <p:sldLayoutId id="2147483676" r:id="rId36"/>
    <p:sldLayoutId id="2147483652" r:id="rId37"/>
    <p:sldLayoutId id="2147483653" r:id="rId38"/>
    <p:sldLayoutId id="2147483651" r:id="rId39"/>
    <p:sldLayoutId id="2147483671" r:id="rId40"/>
    <p:sldLayoutId id="2147483669" r:id="rId41"/>
    <p:sldLayoutId id="2147483657" r:id="rId42"/>
    <p:sldLayoutId id="2147483672" r:id="rId43"/>
    <p:sldLayoutId id="2147483673" r:id="rId44"/>
    <p:sldLayoutId id="2147483662" r:id="rId45"/>
    <p:sldLayoutId id="2147483670" r:id="rId46"/>
    <p:sldLayoutId id="2147483661" r:id="rId47"/>
    <p:sldLayoutId id="2147483680" r:id="rId48"/>
  </p:sldLayoutIdLst>
  <p:transition advClick="0">
    <p:fade/>
  </p:transition>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CAF4-04F6-4F62-22EF-EF0AACCBF8B3}"/>
              </a:ext>
            </a:extLst>
          </p:cNvPr>
          <p:cNvSpPr>
            <a:spLocks noGrp="1"/>
          </p:cNvSpPr>
          <p:nvPr>
            <p:ph type="title"/>
          </p:nvPr>
        </p:nvSpPr>
        <p:spPr>
          <a:xfrm>
            <a:off x="4380651" y="2793551"/>
            <a:ext cx="7117726" cy="1110043"/>
          </a:xfrm>
        </p:spPr>
        <p:txBody>
          <a:bodyPr/>
          <a:lstStyle/>
          <a:p>
            <a:r>
              <a:rPr lang="en-US" dirty="0"/>
              <a:t>Rowan Percheron Data Center</a:t>
            </a:r>
          </a:p>
        </p:txBody>
      </p:sp>
      <p:sp>
        <p:nvSpPr>
          <p:cNvPr id="3" name="Text Placeholder 2">
            <a:extLst>
              <a:ext uri="{FF2B5EF4-FFF2-40B4-BE49-F238E27FC236}">
                <a16:creationId xmlns:a16="http://schemas.microsoft.com/office/drawing/2014/main" id="{2169D6CC-5D77-56E1-1D97-3DA728605116}"/>
              </a:ext>
            </a:extLst>
          </p:cNvPr>
          <p:cNvSpPr>
            <a:spLocks noGrp="1"/>
          </p:cNvSpPr>
          <p:nvPr>
            <p:ph type="body" sz="quarter" idx="12"/>
          </p:nvPr>
        </p:nvSpPr>
        <p:spPr>
          <a:xfrm>
            <a:off x="4407858" y="3678663"/>
            <a:ext cx="6385833" cy="1524933"/>
          </a:xfrm>
        </p:spPr>
        <p:txBody>
          <a:bodyPr/>
          <a:lstStyle/>
          <a:p>
            <a:r>
              <a:rPr lang="en-US" dirty="0"/>
              <a:t>Morrow County Planning Commission </a:t>
            </a:r>
          </a:p>
          <a:p>
            <a:r>
              <a:rPr lang="en-US" dirty="0"/>
              <a:t>Zone Change and Goal Exceptions Request</a:t>
            </a:r>
          </a:p>
          <a:p>
            <a:r>
              <a:rPr lang="en-US" dirty="0"/>
              <a:t>June 27, 2023 </a:t>
            </a:r>
          </a:p>
          <a:p>
            <a:r>
              <a:rPr lang="en-US" sz="1400" dirty="0"/>
              <a:t>(Docket No. </a:t>
            </a:r>
            <a:r>
              <a:rPr lang="pl-PL" sz="1400" dirty="0"/>
              <a:t>AC-145-23, AC(Z)-146-22, AZM-147-23</a:t>
            </a:r>
            <a:r>
              <a:rPr lang="en-US" sz="1400" dirty="0"/>
              <a:t>)</a:t>
            </a:r>
          </a:p>
        </p:txBody>
      </p:sp>
      <p:pic>
        <p:nvPicPr>
          <p:cNvPr id="6" name="Picture 2" descr="Rowan – Infrastructure Partners">
            <a:extLst>
              <a:ext uri="{FF2B5EF4-FFF2-40B4-BE49-F238E27FC236}">
                <a16:creationId xmlns:a16="http://schemas.microsoft.com/office/drawing/2014/main" id="{D2246FAD-C83B-D4C4-3DB7-5BFFC1E40C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390" y="1215088"/>
            <a:ext cx="4673512" cy="223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78342"/>
      </p:ext>
    </p:extLst>
  </p:cSld>
  <p:clrMapOvr>
    <a:masterClrMapping/>
  </p:clrMapOvr>
  <p:transition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5813-C3D3-FADF-7F30-62A28A56E807}"/>
              </a:ext>
            </a:extLst>
          </p:cNvPr>
          <p:cNvSpPr>
            <a:spLocks noGrp="1"/>
          </p:cNvSpPr>
          <p:nvPr>
            <p:ph type="title"/>
          </p:nvPr>
        </p:nvSpPr>
        <p:spPr>
          <a:xfrm>
            <a:off x="640708" y="653143"/>
            <a:ext cx="7372075" cy="709370"/>
          </a:xfrm>
        </p:spPr>
        <p:txBody>
          <a:bodyPr/>
          <a:lstStyle/>
          <a:p>
            <a:r>
              <a:rPr lang="en-US" sz="3200" dirty="0"/>
              <a:t>Framework of Application and Proposed Findings:</a:t>
            </a:r>
          </a:p>
        </p:txBody>
      </p:sp>
      <p:sp>
        <p:nvSpPr>
          <p:cNvPr id="3" name="Content Placeholder 2">
            <a:extLst>
              <a:ext uri="{FF2B5EF4-FFF2-40B4-BE49-F238E27FC236}">
                <a16:creationId xmlns:a16="http://schemas.microsoft.com/office/drawing/2014/main" id="{4BBAFC91-5880-3DE2-F7E1-D9951A95AFE6}"/>
              </a:ext>
            </a:extLst>
          </p:cNvPr>
          <p:cNvSpPr>
            <a:spLocks noGrp="1"/>
          </p:cNvSpPr>
          <p:nvPr>
            <p:ph idx="20"/>
          </p:nvPr>
        </p:nvSpPr>
        <p:spPr/>
        <p:txBody>
          <a:bodyPr>
            <a:normAutofit fontScale="92500" lnSpcReduction="20000"/>
          </a:bodyPr>
          <a:lstStyle/>
          <a:p>
            <a:r>
              <a:rPr lang="en-US" dirty="0"/>
              <a:t>Applicant provided reasons to justify the goal exception requests </a:t>
            </a:r>
          </a:p>
          <a:p>
            <a:pPr lvl="1"/>
            <a:r>
              <a:rPr lang="en-US" dirty="0"/>
              <a:t>Reason 1 Rural Industrial Development (Goals 3, 11, 14)</a:t>
            </a:r>
          </a:p>
          <a:p>
            <a:pPr lvl="1"/>
            <a:r>
              <a:rPr lang="en-US" dirty="0"/>
              <a:t>Reason 2 Minimal Impact to Productive Agriculture (Goals 3, 11, 14)</a:t>
            </a:r>
          </a:p>
          <a:p>
            <a:pPr lvl="1"/>
            <a:r>
              <a:rPr lang="en-US" dirty="0"/>
              <a:t>Reason 3 Comparative Economic Benefit (Goals 3, 11, 14)</a:t>
            </a:r>
          </a:p>
          <a:p>
            <a:pPr lvl="1"/>
            <a:r>
              <a:rPr lang="en-US" dirty="0"/>
              <a:t>Reason 4 Air and Water Suitability and Availability (Goal 14)</a:t>
            </a:r>
          </a:p>
          <a:p>
            <a:r>
              <a:rPr lang="en-US" dirty="0"/>
              <a:t>Applicant analyzed alternative sites before selecting Project Parcel to show no other reasonable sites are available. </a:t>
            </a:r>
          </a:p>
          <a:p>
            <a:r>
              <a:rPr lang="en-US" dirty="0"/>
              <a:t>Applicant evaluated the Environmental, Economic, Social and Energy consequences of the project on the Project Parcel to find no significant adverse EESE impacts. </a:t>
            </a:r>
          </a:p>
          <a:p>
            <a:r>
              <a:rPr lang="en-US" dirty="0"/>
              <a:t>Applicant analyzed the potential impacts on surrounding lands to find the project compatible with surrounding land uses. </a:t>
            </a:r>
          </a:p>
          <a:p>
            <a:pPr lvl="1"/>
            <a:endParaRPr lang="en-US" dirty="0"/>
          </a:p>
        </p:txBody>
      </p:sp>
      <p:pic>
        <p:nvPicPr>
          <p:cNvPr id="4" name="Content Placeholder 7" descr="Rowan – Infrastructure Partners">
            <a:extLst>
              <a:ext uri="{FF2B5EF4-FFF2-40B4-BE49-F238E27FC236}">
                <a16:creationId xmlns:a16="http://schemas.microsoft.com/office/drawing/2014/main" id="{FDD279FB-FB74-5CA1-730D-A14A29FB94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9764"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30616"/>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8CCA-A81C-087C-149E-ED1496F6A1CE}"/>
              </a:ext>
            </a:extLst>
          </p:cNvPr>
          <p:cNvSpPr>
            <a:spLocks noGrp="1"/>
          </p:cNvSpPr>
          <p:nvPr>
            <p:ph type="title"/>
          </p:nvPr>
        </p:nvSpPr>
        <p:spPr>
          <a:xfrm>
            <a:off x="640709" y="653143"/>
            <a:ext cx="7928256" cy="709370"/>
          </a:xfrm>
        </p:spPr>
        <p:txBody>
          <a:bodyPr/>
          <a:lstStyle/>
          <a:p>
            <a:r>
              <a:rPr lang="en-US" dirty="0"/>
              <a:t>Staff Report and Public Comments</a:t>
            </a:r>
          </a:p>
        </p:txBody>
      </p:sp>
      <p:sp>
        <p:nvSpPr>
          <p:cNvPr id="3" name="Content Placeholder 2">
            <a:extLst>
              <a:ext uri="{FF2B5EF4-FFF2-40B4-BE49-F238E27FC236}">
                <a16:creationId xmlns:a16="http://schemas.microsoft.com/office/drawing/2014/main" id="{C82E5C6D-1225-C8D1-57FB-18B380933C95}"/>
              </a:ext>
            </a:extLst>
          </p:cNvPr>
          <p:cNvSpPr>
            <a:spLocks noGrp="1"/>
          </p:cNvSpPr>
          <p:nvPr>
            <p:ph idx="20"/>
          </p:nvPr>
        </p:nvSpPr>
        <p:spPr/>
        <p:txBody>
          <a:bodyPr>
            <a:normAutofit/>
          </a:bodyPr>
          <a:lstStyle/>
          <a:p>
            <a:r>
              <a:rPr lang="en-US" dirty="0"/>
              <a:t>Applicant’s Response to Identified Items </a:t>
            </a:r>
          </a:p>
          <a:p>
            <a:pPr lvl="1"/>
            <a:r>
              <a:rPr lang="en-US" dirty="0"/>
              <a:t>Water Supply </a:t>
            </a:r>
          </a:p>
          <a:p>
            <a:pPr lvl="1"/>
            <a:r>
              <a:rPr lang="en-US" dirty="0"/>
              <a:t>Construction Traffic and Road Use Agreement </a:t>
            </a:r>
          </a:p>
          <a:p>
            <a:pPr lvl="1"/>
            <a:r>
              <a:rPr lang="en-US" dirty="0"/>
              <a:t>Alternatives Analysis </a:t>
            </a:r>
          </a:p>
          <a:p>
            <a:pPr lvl="1"/>
            <a:r>
              <a:rPr lang="en-US" dirty="0"/>
              <a:t>Economic Development Benefits</a:t>
            </a:r>
          </a:p>
          <a:p>
            <a:r>
              <a:rPr lang="en-US" dirty="0"/>
              <a:t>Outreach to Public Works Director </a:t>
            </a:r>
          </a:p>
          <a:p>
            <a:r>
              <a:rPr lang="en-US" dirty="0"/>
              <a:t>Outreach to Boardman Rural Fire District </a:t>
            </a:r>
          </a:p>
          <a:p>
            <a:r>
              <a:rPr lang="en-US" dirty="0"/>
              <a:t>Response to DLCD Comment Email </a:t>
            </a:r>
          </a:p>
        </p:txBody>
      </p:sp>
      <p:pic>
        <p:nvPicPr>
          <p:cNvPr id="6" name="Content Placeholder 7" descr="Rowan – Infrastructure Partners">
            <a:extLst>
              <a:ext uri="{FF2B5EF4-FFF2-40B4-BE49-F238E27FC236}">
                <a16:creationId xmlns:a16="http://schemas.microsoft.com/office/drawing/2014/main" id="{4DC20358-A7EE-8D3B-B8A9-0916497151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outdoor, sky, grass, cloud&#10;&#10;Description automatically generated">
            <a:extLst>
              <a:ext uri="{FF2B5EF4-FFF2-40B4-BE49-F238E27FC236}">
                <a16:creationId xmlns:a16="http://schemas.microsoft.com/office/drawing/2014/main" id="{A6E471D3-0D3C-D963-3615-841C2E22B6BA}"/>
              </a:ext>
            </a:extLst>
          </p:cNvPr>
          <p:cNvPicPr>
            <a:picLocks noChangeAspect="1"/>
          </p:cNvPicPr>
          <p:nvPr/>
        </p:nvPicPr>
        <p:blipFill rotWithShape="1">
          <a:blip r:embed="rId3">
            <a:extLst>
              <a:ext uri="{28A0092B-C50C-407E-A947-70E740481C1C}">
                <a14:useLocalDpi xmlns:a14="http://schemas.microsoft.com/office/drawing/2010/main" val="0"/>
              </a:ext>
            </a:extLst>
          </a:blip>
          <a:srcRect l="11643"/>
          <a:stretch/>
        </p:blipFill>
        <p:spPr>
          <a:xfrm>
            <a:off x="7046385" y="1941429"/>
            <a:ext cx="4803933" cy="36469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099162"/>
      </p:ext>
    </p:extLst>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F09B-A21D-187F-5CAA-D4464559A804}"/>
              </a:ext>
            </a:extLst>
          </p:cNvPr>
          <p:cNvSpPr>
            <a:spLocks noGrp="1"/>
          </p:cNvSpPr>
          <p:nvPr>
            <p:ph type="title"/>
          </p:nvPr>
        </p:nvSpPr>
        <p:spPr/>
        <p:txBody>
          <a:bodyPr/>
          <a:lstStyle/>
          <a:p>
            <a:r>
              <a:rPr lang="en-US" sz="3200" dirty="0"/>
              <a:t>Applicant’s Alternatives Analysis</a:t>
            </a:r>
          </a:p>
        </p:txBody>
      </p:sp>
      <p:sp>
        <p:nvSpPr>
          <p:cNvPr id="3" name="Content Placeholder 2">
            <a:extLst>
              <a:ext uri="{FF2B5EF4-FFF2-40B4-BE49-F238E27FC236}">
                <a16:creationId xmlns:a16="http://schemas.microsoft.com/office/drawing/2014/main" id="{7A5BDF29-07FC-AEBF-3D9C-A52FDF6263F1}"/>
              </a:ext>
            </a:extLst>
          </p:cNvPr>
          <p:cNvSpPr>
            <a:spLocks noGrp="1"/>
          </p:cNvSpPr>
          <p:nvPr>
            <p:ph idx="20"/>
          </p:nvPr>
        </p:nvSpPr>
        <p:spPr/>
        <p:txBody>
          <a:bodyPr>
            <a:normAutofit lnSpcReduction="10000"/>
          </a:bodyPr>
          <a:lstStyle/>
          <a:p>
            <a:pPr marL="0" indent="0">
              <a:buNone/>
            </a:pPr>
            <a:r>
              <a:rPr lang="en-US" b="1" dirty="0">
                <a:solidFill>
                  <a:schemeClr val="tx2"/>
                </a:solidFill>
              </a:rPr>
              <a:t>Develop Siting Criteria </a:t>
            </a:r>
          </a:p>
          <a:p>
            <a:pPr marL="0" indent="0">
              <a:buNone/>
            </a:pPr>
            <a:r>
              <a:rPr lang="en-US" dirty="0"/>
              <a:t>Applicant identified 8 Siting Criteria for successful project:</a:t>
            </a:r>
          </a:p>
          <a:p>
            <a:pPr marL="914400" lvl="1" indent="-457200">
              <a:buFont typeface="+mj-lt"/>
              <a:buAutoNum type="arabicPeriod"/>
            </a:pPr>
            <a:r>
              <a:rPr lang="en-US" dirty="0"/>
              <a:t>Access to electrical infrastructure and power availability </a:t>
            </a:r>
          </a:p>
          <a:p>
            <a:pPr marL="914400" lvl="1" indent="-457200">
              <a:buFont typeface="+mj-lt"/>
              <a:buAutoNum type="arabicPeriod"/>
            </a:pPr>
            <a:r>
              <a:rPr lang="en-US" dirty="0"/>
              <a:t>Water supply and discharge </a:t>
            </a:r>
          </a:p>
          <a:p>
            <a:pPr marL="914400" lvl="1" indent="-457200">
              <a:buFont typeface="+mj-lt"/>
              <a:buAutoNum type="arabicPeriod"/>
            </a:pPr>
            <a:r>
              <a:rPr lang="en-US" dirty="0"/>
              <a:t>Land characteristics (200+ acres, vacant, &lt;15% slope to minimize grading, etc.)</a:t>
            </a:r>
          </a:p>
          <a:p>
            <a:pPr marL="914400" lvl="1" indent="-457200">
              <a:buFont typeface="+mj-lt"/>
              <a:buAutoNum type="arabicPeriod"/>
            </a:pPr>
            <a:r>
              <a:rPr lang="en-US" dirty="0"/>
              <a:t>Environmentally sensitive resources and protected areas</a:t>
            </a:r>
          </a:p>
          <a:p>
            <a:pPr marL="914400" lvl="1" indent="-457200">
              <a:buFont typeface="+mj-lt"/>
              <a:buAutoNum type="arabicPeriod"/>
            </a:pPr>
            <a:r>
              <a:rPr lang="en-US" dirty="0"/>
              <a:t>Road access </a:t>
            </a:r>
          </a:p>
          <a:p>
            <a:pPr marL="914400" lvl="1" indent="-457200">
              <a:buFont typeface="+mj-lt"/>
              <a:buAutoNum type="arabicPeriod"/>
            </a:pPr>
            <a:r>
              <a:rPr lang="en-US" dirty="0"/>
              <a:t>Fiber network connectivity </a:t>
            </a:r>
          </a:p>
          <a:p>
            <a:pPr marL="914400" lvl="1" indent="-457200">
              <a:buFont typeface="+mj-lt"/>
              <a:buAutoNum type="arabicPeriod"/>
            </a:pPr>
            <a:r>
              <a:rPr lang="en-US" dirty="0"/>
              <a:t>Land use and zoning </a:t>
            </a:r>
          </a:p>
          <a:p>
            <a:pPr marL="914400" lvl="1" indent="-457200">
              <a:buFont typeface="+mj-lt"/>
              <a:buAutoNum type="arabicPeriod"/>
            </a:pPr>
            <a:r>
              <a:rPr lang="en-US" dirty="0"/>
              <a:t>Financial feasibility </a:t>
            </a:r>
          </a:p>
        </p:txBody>
      </p:sp>
      <p:pic>
        <p:nvPicPr>
          <p:cNvPr id="4" name="Content Placeholder 7" descr="Rowan – Infrastructure Partners">
            <a:extLst>
              <a:ext uri="{FF2B5EF4-FFF2-40B4-BE49-F238E27FC236}">
                <a16:creationId xmlns:a16="http://schemas.microsoft.com/office/drawing/2014/main" id="{E17F6E71-6519-1D14-2423-8D8CDE7C1A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85641"/>
      </p:ext>
    </p:extLst>
  </p:cSld>
  <p:clrMapOvr>
    <a:masterClrMapping/>
  </p:clrMapOvr>
  <p:transition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DF29-07FC-AEBF-3D9C-A52FDF6263F1}"/>
              </a:ext>
            </a:extLst>
          </p:cNvPr>
          <p:cNvSpPr>
            <a:spLocks noGrp="1"/>
          </p:cNvSpPr>
          <p:nvPr>
            <p:ph idx="20"/>
          </p:nvPr>
        </p:nvSpPr>
        <p:spPr>
          <a:xfrm>
            <a:off x="640708" y="1709530"/>
            <a:ext cx="6567631" cy="4703462"/>
          </a:xfrm>
        </p:spPr>
        <p:txBody>
          <a:bodyPr>
            <a:normAutofit fontScale="70000" lnSpcReduction="20000"/>
          </a:bodyPr>
          <a:lstStyle/>
          <a:p>
            <a:pPr marL="0" indent="0">
              <a:buNone/>
            </a:pPr>
            <a:r>
              <a:rPr lang="en-US" b="1" dirty="0">
                <a:solidFill>
                  <a:schemeClr val="tx2"/>
                </a:solidFill>
              </a:rPr>
              <a:t>Identify Land and Alternatives Analysis/Methodology</a:t>
            </a:r>
          </a:p>
          <a:p>
            <a:pPr marL="0" indent="0">
              <a:buNone/>
            </a:pPr>
            <a:r>
              <a:rPr lang="en-US" dirty="0">
                <a:solidFill>
                  <a:schemeClr val="tx1">
                    <a:lumMod val="75000"/>
                    <a:lumOff val="25000"/>
                  </a:schemeClr>
                </a:solidFill>
              </a:rPr>
              <a:t>Steps of Analysis: </a:t>
            </a:r>
          </a:p>
          <a:p>
            <a:r>
              <a:rPr lang="en-US" sz="2600" dirty="0"/>
              <a:t>Nonresource lands in UGBs of Umatilla and Morrow counties [Figure 6a and 6b]</a:t>
            </a:r>
          </a:p>
          <a:p>
            <a:r>
              <a:rPr lang="en-US" sz="2600" dirty="0"/>
              <a:t>Suitable zones outside of UBGs of Umatilla and Morrow counties [Figure 6a and 6b]</a:t>
            </a:r>
          </a:p>
          <a:p>
            <a:r>
              <a:rPr lang="en-US" sz="2600" dirty="0"/>
              <a:t>Nonresource lands requiring zone change but no exception [Figure 6c to 6e]</a:t>
            </a:r>
          </a:p>
          <a:p>
            <a:r>
              <a:rPr lang="en-US" sz="2600" dirty="0"/>
              <a:t>EFU land [Figure 6c to 6e]</a:t>
            </a:r>
          </a:p>
          <a:p>
            <a:pPr marL="0" indent="0">
              <a:buNone/>
            </a:pPr>
            <a:r>
              <a:rPr lang="en-US" sz="2000" i="1" dirty="0">
                <a:sym typeface="Wingdings" panose="05000000000000000000" pitchFamily="2" charset="2"/>
              </a:rPr>
              <a:t>	 </a:t>
            </a:r>
            <a:r>
              <a:rPr lang="en-US" sz="2000" i="1" dirty="0">
                <a:solidFill>
                  <a:schemeClr val="accent1">
                    <a:lumMod val="75000"/>
                  </a:schemeClr>
                </a:solidFill>
                <a:sym typeface="Wingdings" panose="05000000000000000000" pitchFamily="2" charset="2"/>
              </a:rPr>
              <a:t>Many disregarded potential alternatives sites </a:t>
            </a:r>
          </a:p>
          <a:p>
            <a:pPr marL="0" indent="0">
              <a:buNone/>
            </a:pPr>
            <a:r>
              <a:rPr lang="en-US" sz="2000" i="1" dirty="0">
                <a:solidFill>
                  <a:schemeClr val="accent1">
                    <a:lumMod val="75000"/>
                  </a:schemeClr>
                </a:solidFill>
                <a:sym typeface="Wingdings" panose="05000000000000000000" pitchFamily="2" charset="2"/>
              </a:rPr>
              <a:t>	 4 alternative sites and proposed Project Parcel identified</a:t>
            </a:r>
          </a:p>
          <a:p>
            <a:pPr marL="0" indent="0">
              <a:buNone/>
            </a:pPr>
            <a:r>
              <a:rPr lang="en-US" sz="2000" i="1" dirty="0">
                <a:sym typeface="Wingdings" panose="05000000000000000000" pitchFamily="2" charset="2"/>
              </a:rPr>
              <a:t>	</a:t>
            </a:r>
            <a:r>
              <a:rPr lang="en-US" sz="2000" i="1" dirty="0">
                <a:solidFill>
                  <a:schemeClr val="accent1">
                    <a:lumMod val="75000"/>
                  </a:schemeClr>
                </a:solidFill>
                <a:sym typeface="Wingdings" panose="05000000000000000000" pitchFamily="2" charset="2"/>
              </a:rPr>
              <a:t> Project Parcel met 7/8 siting criteria except for zoning </a:t>
            </a:r>
            <a:r>
              <a:rPr lang="en-US" sz="2000" dirty="0">
                <a:solidFill>
                  <a:schemeClr val="accent1">
                    <a:lumMod val="75000"/>
                  </a:schemeClr>
                </a:solidFill>
                <a:sym typeface="Wingdings" panose="05000000000000000000" pitchFamily="2" charset="2"/>
              </a:rPr>
              <a:t>[Figure 6f]</a:t>
            </a:r>
            <a:endParaRPr lang="en-US" sz="2000" dirty="0">
              <a:solidFill>
                <a:schemeClr val="accent1">
                  <a:lumMod val="75000"/>
                </a:schemeClr>
              </a:solidFill>
            </a:endParaRPr>
          </a:p>
          <a:p>
            <a:pPr marL="0" indent="0">
              <a:buNone/>
            </a:pPr>
            <a:endParaRPr lang="en-US" b="1" dirty="0">
              <a:solidFill>
                <a:schemeClr val="tx2"/>
              </a:solidFill>
            </a:endParaRPr>
          </a:p>
        </p:txBody>
      </p:sp>
      <p:sp>
        <p:nvSpPr>
          <p:cNvPr id="2" name="Title 1">
            <a:extLst>
              <a:ext uri="{FF2B5EF4-FFF2-40B4-BE49-F238E27FC236}">
                <a16:creationId xmlns:a16="http://schemas.microsoft.com/office/drawing/2014/main" id="{3F10F09B-A21D-187F-5CAA-D4464559A804}"/>
              </a:ext>
            </a:extLst>
          </p:cNvPr>
          <p:cNvSpPr>
            <a:spLocks noGrp="1"/>
          </p:cNvSpPr>
          <p:nvPr>
            <p:ph type="title"/>
          </p:nvPr>
        </p:nvSpPr>
        <p:spPr/>
        <p:txBody>
          <a:bodyPr/>
          <a:lstStyle/>
          <a:p>
            <a:r>
              <a:rPr lang="en-US" sz="3200" dirty="0"/>
              <a:t>Applicant’s Alternatives Analysis  (cont’d)</a:t>
            </a:r>
          </a:p>
        </p:txBody>
      </p:sp>
      <p:pic>
        <p:nvPicPr>
          <p:cNvPr id="4" name="Content Placeholder 7" descr="Rowan – Infrastructure Partners">
            <a:extLst>
              <a:ext uri="{FF2B5EF4-FFF2-40B4-BE49-F238E27FC236}">
                <a16:creationId xmlns:a16="http://schemas.microsoft.com/office/drawing/2014/main" id="{E17F6E71-6519-1D14-2423-8D8CDE7C1A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FC6C16C9-E6C8-1947-03BA-72CAF7DC61D8}"/>
              </a:ext>
            </a:extLst>
          </p:cNvPr>
          <p:cNvPicPr>
            <a:picLocks noChangeAspect="1"/>
          </p:cNvPicPr>
          <p:nvPr/>
        </p:nvPicPr>
        <p:blipFill>
          <a:blip r:embed="rId3"/>
          <a:stretch>
            <a:fillRect/>
          </a:stretch>
        </p:blipFill>
        <p:spPr>
          <a:xfrm>
            <a:off x="7625016" y="2039469"/>
            <a:ext cx="4403698" cy="3758016"/>
          </a:xfrm>
          <a:prstGeom prst="rect">
            <a:avLst/>
          </a:prstGeom>
        </p:spPr>
      </p:pic>
    </p:spTree>
    <p:extLst>
      <p:ext uri="{BB962C8B-B14F-4D97-AF65-F5344CB8AC3E}">
        <p14:creationId xmlns:p14="http://schemas.microsoft.com/office/powerpoint/2010/main" val="1976975327"/>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90DB9-FEB6-55CD-6F35-EF6E631B1E78}"/>
              </a:ext>
            </a:extLst>
          </p:cNvPr>
          <p:cNvSpPr>
            <a:spLocks noGrp="1"/>
          </p:cNvSpPr>
          <p:nvPr>
            <p:ph idx="20"/>
          </p:nvPr>
        </p:nvSpPr>
        <p:spPr>
          <a:xfrm>
            <a:off x="640708" y="1709530"/>
            <a:ext cx="6567631" cy="4316132"/>
          </a:xfrm>
        </p:spPr>
        <p:txBody>
          <a:bodyPr>
            <a:normAutofit/>
          </a:bodyPr>
          <a:lstStyle/>
          <a:p>
            <a:pPr>
              <a:lnSpc>
                <a:spcPct val="110000"/>
              </a:lnSpc>
            </a:pPr>
            <a:r>
              <a:rPr lang="en-US" sz="1500" dirty="0"/>
              <a:t>Repositioning an unfarmable, economically unproductive parcel into a significant revenue-generating property.</a:t>
            </a:r>
          </a:p>
          <a:p>
            <a:pPr>
              <a:lnSpc>
                <a:spcPct val="110000"/>
              </a:lnSpc>
            </a:pPr>
            <a:r>
              <a:rPr lang="en-US" sz="1500" dirty="0"/>
              <a:t>Over half a billion dollars of capital investment will be deployed locally, with significant subsequent investment on an ongoing basis for business equipment.</a:t>
            </a:r>
          </a:p>
          <a:p>
            <a:pPr>
              <a:lnSpc>
                <a:spcPct val="110000"/>
              </a:lnSpc>
            </a:pPr>
            <a:r>
              <a:rPr lang="en-US" sz="1500" dirty="0"/>
              <a:t>A positive ripple effect of economic impacts beyond this project, given induced demand for service providers and suppliers.</a:t>
            </a:r>
          </a:p>
          <a:p>
            <a:pPr>
              <a:lnSpc>
                <a:spcPct val="110000"/>
              </a:lnSpc>
            </a:pPr>
            <a:r>
              <a:rPr lang="en-US" sz="1500" dirty="0"/>
              <a:t>Low impact on the need for public services.</a:t>
            </a:r>
          </a:p>
          <a:p>
            <a:pPr>
              <a:lnSpc>
                <a:spcPct val="110000"/>
              </a:lnSpc>
            </a:pPr>
            <a:r>
              <a:rPr lang="en-US" sz="1500" dirty="0"/>
              <a:t>Recession-strong industry; long-term fiscal revenue stream.</a:t>
            </a:r>
          </a:p>
          <a:p>
            <a:pPr>
              <a:lnSpc>
                <a:spcPct val="110000"/>
              </a:lnSpc>
            </a:pPr>
            <a:r>
              <a:rPr lang="en-US" sz="1500" dirty="0"/>
              <a:t>Hundreds of construction jobs and many well-paying permanent positions.</a:t>
            </a:r>
          </a:p>
          <a:p>
            <a:pPr>
              <a:lnSpc>
                <a:spcPct val="110000"/>
              </a:lnSpc>
            </a:pPr>
            <a:r>
              <a:rPr lang="en-US" sz="1500" dirty="0"/>
              <a:t>Multiplier effect on employment; for every data center job another four/five jobs are supported in the wider economy.</a:t>
            </a:r>
          </a:p>
          <a:p>
            <a:pPr>
              <a:lnSpc>
                <a:spcPct val="110000"/>
              </a:lnSpc>
            </a:pPr>
            <a:endParaRPr lang="en-US" sz="1500" dirty="0"/>
          </a:p>
          <a:p>
            <a:pPr>
              <a:lnSpc>
                <a:spcPct val="110000"/>
              </a:lnSpc>
            </a:pPr>
            <a:endParaRPr lang="en-US" sz="1500" dirty="0"/>
          </a:p>
        </p:txBody>
      </p:sp>
      <p:sp>
        <p:nvSpPr>
          <p:cNvPr id="2" name="Title 1">
            <a:extLst>
              <a:ext uri="{FF2B5EF4-FFF2-40B4-BE49-F238E27FC236}">
                <a16:creationId xmlns:a16="http://schemas.microsoft.com/office/drawing/2014/main" id="{D94A0123-2022-DA28-D019-1A2B99F8EA6F}"/>
              </a:ext>
            </a:extLst>
          </p:cNvPr>
          <p:cNvSpPr>
            <a:spLocks noGrp="1"/>
          </p:cNvSpPr>
          <p:nvPr>
            <p:ph type="title"/>
          </p:nvPr>
        </p:nvSpPr>
        <p:spPr>
          <a:xfrm>
            <a:off x="640709" y="653143"/>
            <a:ext cx="6754004" cy="709370"/>
          </a:xfrm>
        </p:spPr>
        <p:txBody>
          <a:bodyPr anchor="ctr">
            <a:normAutofit/>
          </a:bodyPr>
          <a:lstStyle/>
          <a:p>
            <a:r>
              <a:rPr lang="en-US" dirty="0"/>
              <a:t>Economic Impact Benefits</a:t>
            </a:r>
          </a:p>
        </p:txBody>
      </p:sp>
      <p:pic>
        <p:nvPicPr>
          <p:cNvPr id="5" name="Picture 6" descr="Map&#10;&#10;Description automatically generated">
            <a:extLst>
              <a:ext uri="{FF2B5EF4-FFF2-40B4-BE49-F238E27FC236}">
                <a16:creationId xmlns:a16="http://schemas.microsoft.com/office/drawing/2014/main" id="{76DBB6FE-16B8-933B-1824-FE3CF502683E}"/>
              </a:ext>
            </a:extLst>
          </p:cNvPr>
          <p:cNvPicPr>
            <a:picLocks noChangeAspect="1"/>
          </p:cNvPicPr>
          <p:nvPr/>
        </p:nvPicPr>
        <p:blipFill>
          <a:blip r:embed="rId2"/>
          <a:stretch>
            <a:fillRect/>
          </a:stretch>
        </p:blipFill>
        <p:spPr>
          <a:xfrm>
            <a:off x="7394713" y="1888725"/>
            <a:ext cx="4576979" cy="4316132"/>
          </a:xfrm>
          <a:prstGeom prst="rect">
            <a:avLst/>
          </a:prstGeom>
        </p:spPr>
      </p:pic>
      <p:pic>
        <p:nvPicPr>
          <p:cNvPr id="6" name="Content Placeholder 7" descr="Rowan – Infrastructure Partners">
            <a:extLst>
              <a:ext uri="{FF2B5EF4-FFF2-40B4-BE49-F238E27FC236}">
                <a16:creationId xmlns:a16="http://schemas.microsoft.com/office/drawing/2014/main" id="{3A07135C-6164-A9B7-8DDC-B08CDF0647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88099"/>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83EC-C9A1-B42D-1887-8548513C539F}"/>
              </a:ext>
            </a:extLst>
          </p:cNvPr>
          <p:cNvSpPr>
            <a:spLocks noGrp="1"/>
          </p:cNvSpPr>
          <p:nvPr>
            <p:ph type="title"/>
          </p:nvPr>
        </p:nvSpPr>
        <p:spPr>
          <a:xfrm>
            <a:off x="640708" y="653143"/>
            <a:ext cx="7758573" cy="709370"/>
          </a:xfrm>
        </p:spPr>
        <p:txBody>
          <a:bodyPr/>
          <a:lstStyle/>
          <a:p>
            <a:r>
              <a:rPr lang="en-US" dirty="0"/>
              <a:t>Economic Impact Benefits (cont’d)</a:t>
            </a:r>
          </a:p>
        </p:txBody>
      </p:sp>
      <p:sp>
        <p:nvSpPr>
          <p:cNvPr id="3" name="Content Placeholder 2">
            <a:extLst>
              <a:ext uri="{FF2B5EF4-FFF2-40B4-BE49-F238E27FC236}">
                <a16:creationId xmlns:a16="http://schemas.microsoft.com/office/drawing/2014/main" id="{BA3C2B71-B23C-AD57-2D4F-87CE59F5A14A}"/>
              </a:ext>
            </a:extLst>
          </p:cNvPr>
          <p:cNvSpPr>
            <a:spLocks noGrp="1"/>
          </p:cNvSpPr>
          <p:nvPr>
            <p:ph idx="20"/>
          </p:nvPr>
        </p:nvSpPr>
        <p:spPr>
          <a:xfrm>
            <a:off x="640709" y="1663337"/>
            <a:ext cx="9889032" cy="4464085"/>
          </a:xfrm>
        </p:spPr>
        <p:txBody>
          <a:bodyPr>
            <a:normAutofit fontScale="77500" lnSpcReduction="20000"/>
          </a:bodyPr>
          <a:lstStyle/>
          <a:p>
            <a:r>
              <a:rPr lang="en-US" dirty="0"/>
              <a:t>Data center operator likely to support workforce development and retain high-tech jobs that will continue to be in demand in the future.  </a:t>
            </a:r>
          </a:p>
          <a:p>
            <a:pPr marL="0" indent="0">
              <a:buNone/>
            </a:pPr>
            <a:endParaRPr lang="en-US" dirty="0"/>
          </a:p>
          <a:p>
            <a:r>
              <a:rPr lang="en-US" dirty="0"/>
              <a:t>Morrow County's </a:t>
            </a:r>
            <a:r>
              <a:rPr lang="en-US" i="1" dirty="0"/>
              <a:t>Comprehensive Plan's Economic Element </a:t>
            </a:r>
            <a:r>
              <a:rPr lang="en-US" dirty="0"/>
              <a:t>focuses on four sectors, including "Large Industrial Activity." This project supports the policies of the Plan, specifically it advances: </a:t>
            </a:r>
          </a:p>
          <a:p>
            <a:pPr lvl="1"/>
            <a:r>
              <a:rPr lang="en-US" dirty="0"/>
              <a:t>Goal 2: To expand job opportunities, reduce unemployment, reduce out-migration of youth, and accommodate growth of County workforce.</a:t>
            </a:r>
          </a:p>
          <a:p>
            <a:pPr marL="457200" lvl="1" indent="0">
              <a:buNone/>
            </a:pPr>
            <a:endParaRPr lang="en-US" dirty="0"/>
          </a:p>
          <a:p>
            <a:r>
              <a:rPr lang="en-US" dirty="0"/>
              <a:t>The project also supports Greater Eastern Oregon Development Corporation's </a:t>
            </a:r>
            <a:r>
              <a:rPr lang="en-US" i="1" dirty="0"/>
              <a:t>Comprehensive Economic Development Plan,</a:t>
            </a:r>
            <a:r>
              <a:rPr lang="en-US" dirty="0"/>
              <a:t> specifically it advances:  </a:t>
            </a:r>
          </a:p>
          <a:p>
            <a:pPr lvl="1"/>
            <a:r>
              <a:rPr lang="en-US" dirty="0"/>
              <a:t>Goal 1.1: Encourage industry clusters to explore opportunities for growth and expansion; </a:t>
            </a:r>
          </a:p>
          <a:p>
            <a:pPr lvl="1"/>
            <a:r>
              <a:rPr lang="en-US" dirty="0"/>
              <a:t>Goal 2: Encourage diversification of local economies within the region to increase stability and resiliency. </a:t>
            </a:r>
          </a:p>
          <a:p>
            <a:endParaRPr lang="en-US" dirty="0"/>
          </a:p>
        </p:txBody>
      </p:sp>
      <p:pic>
        <p:nvPicPr>
          <p:cNvPr id="4" name="Content Placeholder 7" descr="Rowan – Infrastructure Partners">
            <a:extLst>
              <a:ext uri="{FF2B5EF4-FFF2-40B4-BE49-F238E27FC236}">
                <a16:creationId xmlns:a16="http://schemas.microsoft.com/office/drawing/2014/main" id="{89B195CF-DC54-157C-C8EC-468AD23058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93298"/>
      </p:ext>
    </p:extLst>
  </p:cSld>
  <p:clrMapOvr>
    <a:masterClrMapping/>
  </p:clrMapOvr>
  <p:transition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0657-ACB7-BCA8-AC4A-25A145A641D5}"/>
              </a:ext>
            </a:extLst>
          </p:cNvPr>
          <p:cNvSpPr>
            <a:spLocks noGrp="1"/>
          </p:cNvSpPr>
          <p:nvPr>
            <p:ph type="title"/>
          </p:nvPr>
        </p:nvSpPr>
        <p:spPr>
          <a:xfrm>
            <a:off x="640709" y="653143"/>
            <a:ext cx="7409782" cy="709370"/>
          </a:xfrm>
        </p:spPr>
        <p:txBody>
          <a:bodyPr/>
          <a:lstStyle/>
          <a:p>
            <a:r>
              <a:rPr lang="en-US" dirty="0"/>
              <a:t>Applicant’s Proposed Conditions </a:t>
            </a:r>
          </a:p>
        </p:txBody>
      </p:sp>
      <p:sp>
        <p:nvSpPr>
          <p:cNvPr id="3" name="Content Placeholder 2">
            <a:extLst>
              <a:ext uri="{FF2B5EF4-FFF2-40B4-BE49-F238E27FC236}">
                <a16:creationId xmlns:a16="http://schemas.microsoft.com/office/drawing/2014/main" id="{B04F1E43-41AF-F986-A24C-860747B0787E}"/>
              </a:ext>
            </a:extLst>
          </p:cNvPr>
          <p:cNvSpPr>
            <a:spLocks noGrp="1"/>
          </p:cNvSpPr>
          <p:nvPr>
            <p:ph idx="20"/>
          </p:nvPr>
        </p:nvSpPr>
        <p:spPr/>
        <p:txBody>
          <a:bodyPr>
            <a:normAutofit fontScale="77500" lnSpcReduction="20000"/>
          </a:bodyPr>
          <a:lstStyle/>
          <a:p>
            <a:r>
              <a:rPr lang="en-US" i="1" dirty="0"/>
              <a:t>Prior to construction, Applicant shall enter into a Road Use Agreement with Morrow County Public Works department to fund $267,000 to pay for chip seal on the first nine (9) miles of Tower Road. </a:t>
            </a:r>
          </a:p>
          <a:p>
            <a:pPr marL="0" indent="0">
              <a:buNone/>
            </a:pPr>
            <a:endParaRPr lang="en-US" dirty="0"/>
          </a:p>
          <a:p>
            <a:r>
              <a:rPr lang="en-US" i="1" dirty="0"/>
              <a:t>Prior to construction, Applicant shall provide notice to Threemile Canyon Farms, the area farming operator, of its construction traffic schedule and coordinate with Threemile Canyon Farms to minimize any potential impacts to farm traffic during harvest. </a:t>
            </a:r>
          </a:p>
          <a:p>
            <a:pPr marL="0" indent="0">
              <a:buNone/>
            </a:pPr>
            <a:endParaRPr lang="en-US" dirty="0"/>
          </a:p>
          <a:p>
            <a:r>
              <a:rPr lang="en-US" i="1" dirty="0"/>
              <a:t>Applicant shall obtain all local, state and federal permits and approvals for the data center campus construction and operation including but not limited to:  </a:t>
            </a:r>
          </a:p>
          <a:p>
            <a:pPr lvl="1"/>
            <a:r>
              <a:rPr lang="en-US" i="1" dirty="0"/>
              <a:t>DEQ NPDES 1200-C Stormwater Permit  </a:t>
            </a:r>
          </a:p>
          <a:p>
            <a:pPr lvl="1"/>
            <a:r>
              <a:rPr lang="en-US" i="1" dirty="0"/>
              <a:t>DEQ, Onsite Septic Permit 	</a:t>
            </a:r>
          </a:p>
          <a:p>
            <a:pPr lvl="1"/>
            <a:r>
              <a:rPr lang="en-US" i="1" dirty="0"/>
              <a:t>DEQ, Basic Air Contaminant Discharge Permit</a:t>
            </a:r>
            <a:r>
              <a:rPr lang="en-US" dirty="0"/>
              <a:t> </a:t>
            </a:r>
          </a:p>
        </p:txBody>
      </p:sp>
      <p:pic>
        <p:nvPicPr>
          <p:cNvPr id="4" name="Content Placeholder 7" descr="Rowan – Infrastructure Partners">
            <a:extLst>
              <a:ext uri="{FF2B5EF4-FFF2-40B4-BE49-F238E27FC236}">
                <a16:creationId xmlns:a16="http://schemas.microsoft.com/office/drawing/2014/main" id="{F1E75CDA-D9B5-8B7A-7680-72721D8D9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07042"/>
      </p:ext>
    </p:extLst>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C0A0-69A5-812D-A565-E89CAF21DD39}"/>
              </a:ext>
            </a:extLst>
          </p:cNvPr>
          <p:cNvSpPr>
            <a:spLocks noGrp="1"/>
          </p:cNvSpPr>
          <p:nvPr>
            <p:ph type="title"/>
          </p:nvPr>
        </p:nvSpPr>
        <p:spPr>
          <a:xfrm>
            <a:off x="4417410" y="2562113"/>
            <a:ext cx="7117726" cy="1110043"/>
          </a:xfrm>
        </p:spPr>
        <p:txBody>
          <a:bodyPr/>
          <a:lstStyle/>
          <a:p>
            <a:r>
              <a:rPr lang="en-US" dirty="0"/>
              <a:t>Questions?</a:t>
            </a:r>
          </a:p>
        </p:txBody>
      </p:sp>
      <p:pic>
        <p:nvPicPr>
          <p:cNvPr id="6" name="Content Placeholder 7" descr="Rowan – Infrastructure Partners">
            <a:extLst>
              <a:ext uri="{FF2B5EF4-FFF2-40B4-BE49-F238E27FC236}">
                <a16:creationId xmlns:a16="http://schemas.microsoft.com/office/drawing/2014/main" id="{804404FD-8A13-CC9A-9DB9-1D11BBB913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968" y="2371086"/>
            <a:ext cx="3114540" cy="149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49119"/>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C0A0-69A5-812D-A565-E89CAF21DD39}"/>
              </a:ext>
            </a:extLst>
          </p:cNvPr>
          <p:cNvSpPr>
            <a:spLocks noGrp="1"/>
          </p:cNvSpPr>
          <p:nvPr>
            <p:ph type="title"/>
          </p:nvPr>
        </p:nvSpPr>
        <p:spPr>
          <a:xfrm>
            <a:off x="4417410" y="2562113"/>
            <a:ext cx="7117726" cy="1110043"/>
          </a:xfrm>
        </p:spPr>
        <p:txBody>
          <a:bodyPr/>
          <a:lstStyle/>
          <a:p>
            <a:r>
              <a:rPr lang="en-US" dirty="0"/>
              <a:t>Rebuttal</a:t>
            </a:r>
          </a:p>
        </p:txBody>
      </p:sp>
      <p:pic>
        <p:nvPicPr>
          <p:cNvPr id="4" name="Content Placeholder 7" descr="Rowan – Infrastructure Partners">
            <a:extLst>
              <a:ext uri="{FF2B5EF4-FFF2-40B4-BE49-F238E27FC236}">
                <a16:creationId xmlns:a16="http://schemas.microsoft.com/office/drawing/2014/main" id="{1E59793A-CAEB-4A81-C6F0-9DC7036E6B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968" y="2371086"/>
            <a:ext cx="3114540" cy="149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35520"/>
      </p:ext>
    </p:extLst>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E115-91CA-5A08-F5D7-F27CE2F110A2}"/>
              </a:ext>
            </a:extLst>
          </p:cNvPr>
          <p:cNvSpPr>
            <a:spLocks noGrp="1"/>
          </p:cNvSpPr>
          <p:nvPr>
            <p:ph type="title"/>
          </p:nvPr>
        </p:nvSpPr>
        <p:spPr>
          <a:xfrm>
            <a:off x="4386297" y="2569001"/>
            <a:ext cx="7117726" cy="1110043"/>
          </a:xfrm>
        </p:spPr>
        <p:txBody>
          <a:bodyPr>
            <a:normAutofit/>
          </a:bodyPr>
          <a:lstStyle/>
          <a:p>
            <a:r>
              <a:rPr lang="en-US" sz="3200" dirty="0"/>
              <a:t>Thank you for your consideration</a:t>
            </a:r>
          </a:p>
        </p:txBody>
      </p:sp>
      <p:pic>
        <p:nvPicPr>
          <p:cNvPr id="6" name="Content Placeholder 7" descr="Rowan – Infrastructure Partners">
            <a:extLst>
              <a:ext uri="{FF2B5EF4-FFF2-40B4-BE49-F238E27FC236}">
                <a16:creationId xmlns:a16="http://schemas.microsoft.com/office/drawing/2014/main" id="{1C7D8F93-5D35-8A13-E114-8B71EA3CD0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3887" y="11580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6560"/>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374EA3-F6FF-4E2D-B3A6-DF74BD494C47}"/>
              </a:ext>
            </a:extLst>
          </p:cNvPr>
          <p:cNvSpPr>
            <a:spLocks noGrp="1"/>
          </p:cNvSpPr>
          <p:nvPr>
            <p:ph idx="20"/>
          </p:nvPr>
        </p:nvSpPr>
        <p:spPr/>
        <p:txBody>
          <a:bodyPr>
            <a:normAutofit fontScale="85000" lnSpcReduction="20000"/>
          </a:bodyPr>
          <a:lstStyle/>
          <a:p>
            <a:r>
              <a:rPr lang="en-US" sz="2400" dirty="0"/>
              <a:t>Introduction of the Team </a:t>
            </a:r>
          </a:p>
          <a:p>
            <a:r>
              <a:rPr lang="en-US" sz="2400" dirty="0"/>
              <a:t>Applicant’s Request</a:t>
            </a:r>
          </a:p>
          <a:p>
            <a:r>
              <a:rPr lang="en-US" sz="2400" dirty="0"/>
              <a:t>Overview of the Project Location </a:t>
            </a:r>
          </a:p>
          <a:p>
            <a:r>
              <a:rPr lang="en-US" sz="2400" dirty="0"/>
              <a:t>Consultation and Studies </a:t>
            </a:r>
          </a:p>
          <a:p>
            <a:r>
              <a:rPr lang="en-US" sz="2400" dirty="0"/>
              <a:t>Staff Report and Public Comments</a:t>
            </a:r>
          </a:p>
          <a:p>
            <a:pPr lvl="1"/>
            <a:r>
              <a:rPr lang="en-US" sz="2000" dirty="0"/>
              <a:t>Water Supply</a:t>
            </a:r>
          </a:p>
          <a:p>
            <a:pPr lvl="1"/>
            <a:r>
              <a:rPr lang="en-US" sz="2000" dirty="0"/>
              <a:t>Alternatives Analysis </a:t>
            </a:r>
          </a:p>
          <a:p>
            <a:pPr lvl="1"/>
            <a:r>
              <a:rPr lang="en-US" sz="2000" dirty="0"/>
              <a:t>Economic Impact Benefits </a:t>
            </a:r>
          </a:p>
          <a:p>
            <a:pPr lvl="1"/>
            <a:r>
              <a:rPr lang="en-US" sz="2000" dirty="0"/>
              <a:t>Construction Traffic and Road use</a:t>
            </a:r>
          </a:p>
          <a:p>
            <a:pPr lvl="1"/>
            <a:r>
              <a:rPr lang="en-US" sz="2000" dirty="0"/>
              <a:t>Proposed Conditions </a:t>
            </a:r>
          </a:p>
          <a:p>
            <a:r>
              <a:rPr lang="en-US" sz="2400" dirty="0"/>
              <a:t>Questions</a:t>
            </a:r>
          </a:p>
          <a:p>
            <a:endParaRPr lang="en-US" dirty="0"/>
          </a:p>
        </p:txBody>
      </p:sp>
      <p:sp>
        <p:nvSpPr>
          <p:cNvPr id="12" name="Content Placeholder 11">
            <a:extLst>
              <a:ext uri="{FF2B5EF4-FFF2-40B4-BE49-F238E27FC236}">
                <a16:creationId xmlns:a16="http://schemas.microsoft.com/office/drawing/2014/main" id="{37BC4E3A-36CE-7E5C-CD04-E01218E4C9D3}"/>
              </a:ext>
            </a:extLst>
          </p:cNvPr>
          <p:cNvSpPr>
            <a:spLocks noGrp="1"/>
          </p:cNvSpPr>
          <p:nvPr>
            <p:ph idx="21"/>
          </p:nvPr>
        </p:nvSpPr>
        <p:spPr/>
        <p:txBody>
          <a:bodyPr/>
          <a:lstStyle/>
          <a:p>
            <a:endParaRPr lang="en-US" dirty="0"/>
          </a:p>
          <a:p>
            <a:endParaRPr lang="en-US" dirty="0"/>
          </a:p>
          <a:p>
            <a:endParaRPr lang="en-US" dirty="0"/>
          </a:p>
          <a:p>
            <a:endParaRPr lang="en-US" dirty="0"/>
          </a:p>
          <a:p>
            <a:endParaRPr lang="en-US" dirty="0"/>
          </a:p>
        </p:txBody>
      </p:sp>
      <p:sp>
        <p:nvSpPr>
          <p:cNvPr id="6" name="Title 5">
            <a:extLst>
              <a:ext uri="{FF2B5EF4-FFF2-40B4-BE49-F238E27FC236}">
                <a16:creationId xmlns:a16="http://schemas.microsoft.com/office/drawing/2014/main" id="{BC61C25A-BB5F-AB2C-F744-7F40F46CA8E4}"/>
              </a:ext>
            </a:extLst>
          </p:cNvPr>
          <p:cNvSpPr>
            <a:spLocks noGrp="1"/>
          </p:cNvSpPr>
          <p:nvPr>
            <p:ph type="title"/>
          </p:nvPr>
        </p:nvSpPr>
        <p:spPr/>
        <p:txBody>
          <a:bodyPr/>
          <a:lstStyle/>
          <a:p>
            <a:r>
              <a:rPr lang="en-US" dirty="0"/>
              <a:t>Today’s Presentation</a:t>
            </a:r>
          </a:p>
        </p:txBody>
      </p:sp>
      <p:pic>
        <p:nvPicPr>
          <p:cNvPr id="8" name="Picture 7">
            <a:extLst>
              <a:ext uri="{FF2B5EF4-FFF2-40B4-BE49-F238E27FC236}">
                <a16:creationId xmlns:a16="http://schemas.microsoft.com/office/drawing/2014/main" id="{4B8BF990-AFCF-14C0-5F26-2EB1D48C63FD}"/>
              </a:ext>
            </a:extLst>
          </p:cNvPr>
          <p:cNvPicPr>
            <a:picLocks noChangeAspect="1"/>
          </p:cNvPicPr>
          <p:nvPr/>
        </p:nvPicPr>
        <p:blipFill>
          <a:blip r:embed="rId2"/>
          <a:stretch>
            <a:fillRect/>
          </a:stretch>
        </p:blipFill>
        <p:spPr>
          <a:xfrm>
            <a:off x="10105426" y="1663338"/>
            <a:ext cx="1675376" cy="1947447"/>
          </a:xfrm>
          <a:prstGeom prst="rect">
            <a:avLst/>
          </a:prstGeom>
        </p:spPr>
      </p:pic>
      <p:pic>
        <p:nvPicPr>
          <p:cNvPr id="10" name="Picture 9">
            <a:extLst>
              <a:ext uri="{FF2B5EF4-FFF2-40B4-BE49-F238E27FC236}">
                <a16:creationId xmlns:a16="http://schemas.microsoft.com/office/drawing/2014/main" id="{731E7451-269C-9A84-A611-229A927C6E7A}"/>
              </a:ext>
            </a:extLst>
          </p:cNvPr>
          <p:cNvPicPr>
            <a:picLocks noChangeAspect="1"/>
          </p:cNvPicPr>
          <p:nvPr/>
        </p:nvPicPr>
        <p:blipFill>
          <a:blip r:embed="rId3"/>
          <a:stretch>
            <a:fillRect/>
          </a:stretch>
        </p:blipFill>
        <p:spPr>
          <a:xfrm>
            <a:off x="8883635" y="3518055"/>
            <a:ext cx="2263336" cy="777307"/>
          </a:xfrm>
          <a:prstGeom prst="rect">
            <a:avLst/>
          </a:prstGeom>
        </p:spPr>
      </p:pic>
      <p:pic>
        <p:nvPicPr>
          <p:cNvPr id="11" name="Picture 2" descr="Rowan – Infrastructure Partners">
            <a:extLst>
              <a:ext uri="{FF2B5EF4-FFF2-40B4-BE49-F238E27FC236}">
                <a16:creationId xmlns:a16="http://schemas.microsoft.com/office/drawing/2014/main" id="{F698D615-2D04-59AD-4543-4543085527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167" y="586267"/>
            <a:ext cx="2705447" cy="12959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font, symbol, number, white&#10;&#10;Description automatically generated">
            <a:extLst>
              <a:ext uri="{FF2B5EF4-FFF2-40B4-BE49-F238E27FC236}">
                <a16:creationId xmlns:a16="http://schemas.microsoft.com/office/drawing/2014/main" id="{2DA5D52B-B747-426F-6C5E-FC133A0F99E7}"/>
              </a:ext>
            </a:extLst>
          </p:cNvPr>
          <p:cNvPicPr>
            <a:picLocks noChangeAspect="1"/>
          </p:cNvPicPr>
          <p:nvPr/>
        </p:nvPicPr>
        <p:blipFill>
          <a:blip r:embed="rId5"/>
          <a:stretch>
            <a:fillRect/>
          </a:stretch>
        </p:blipFill>
        <p:spPr>
          <a:xfrm>
            <a:off x="7654542" y="2008323"/>
            <a:ext cx="2276793" cy="1257475"/>
          </a:xfrm>
          <a:prstGeom prst="rect">
            <a:avLst/>
          </a:prstGeom>
        </p:spPr>
      </p:pic>
      <p:sp>
        <p:nvSpPr>
          <p:cNvPr id="15" name="TextBox 14">
            <a:extLst>
              <a:ext uri="{FF2B5EF4-FFF2-40B4-BE49-F238E27FC236}">
                <a16:creationId xmlns:a16="http://schemas.microsoft.com/office/drawing/2014/main" id="{D4C77D76-375F-BD34-1C81-B789EC996EFD}"/>
              </a:ext>
            </a:extLst>
          </p:cNvPr>
          <p:cNvSpPr txBox="1"/>
          <p:nvPr/>
        </p:nvSpPr>
        <p:spPr>
          <a:xfrm>
            <a:off x="6717324" y="4501662"/>
            <a:ext cx="5158154" cy="2031325"/>
          </a:xfrm>
          <a:prstGeom prst="rect">
            <a:avLst/>
          </a:prstGeom>
          <a:noFill/>
        </p:spPr>
        <p:txBody>
          <a:bodyPr wrap="square" rtlCol="0">
            <a:spAutoFit/>
          </a:bodyPr>
          <a:lstStyle/>
          <a:p>
            <a:r>
              <a:rPr lang="en-US" sz="1400" b="1" dirty="0">
                <a:solidFill>
                  <a:schemeClr val="accent4"/>
                </a:solidFill>
              </a:rPr>
              <a:t>Rowan</a:t>
            </a:r>
            <a:r>
              <a:rPr lang="en-US" sz="1400" dirty="0">
                <a:solidFill>
                  <a:schemeClr val="accent4"/>
                </a:solidFill>
              </a:rPr>
              <a:t>:</a:t>
            </a:r>
            <a:r>
              <a:rPr lang="en-US" sz="1400" dirty="0"/>
              <a:t>  Bobby Hollis, COO; Kirstin Gunderson, VP of Site Strategy; David Schiflet, Director of Development; and Martin Romo, Sr. Director of Economic Development &amp; Policy</a:t>
            </a:r>
          </a:p>
          <a:p>
            <a:endParaRPr lang="en-US" sz="1400" dirty="0"/>
          </a:p>
          <a:p>
            <a:r>
              <a:rPr lang="en-US" sz="1400" b="1" dirty="0">
                <a:solidFill>
                  <a:schemeClr val="accent4"/>
                </a:solidFill>
              </a:rPr>
              <a:t>Hubbell</a:t>
            </a:r>
            <a:r>
              <a:rPr lang="en-US" sz="1400" b="1" dirty="0"/>
              <a:t>: </a:t>
            </a:r>
            <a:r>
              <a:rPr lang="en-US" sz="1400" dirty="0"/>
              <a:t>Nathaniel Brown, Manager, Public Affairs </a:t>
            </a:r>
          </a:p>
          <a:p>
            <a:endParaRPr lang="en-US" sz="1400" dirty="0"/>
          </a:p>
          <a:p>
            <a:r>
              <a:rPr lang="en-US" sz="1400" b="1" dirty="0">
                <a:solidFill>
                  <a:schemeClr val="accent4"/>
                </a:solidFill>
              </a:rPr>
              <a:t>ERM: </a:t>
            </a:r>
            <a:r>
              <a:rPr lang="en-US" sz="1400" dirty="0"/>
              <a:t>Nikki Payne, Project PM</a:t>
            </a:r>
          </a:p>
          <a:p>
            <a:endParaRPr lang="en-US" sz="1400" dirty="0"/>
          </a:p>
          <a:p>
            <a:r>
              <a:rPr lang="en-US" sz="1400" b="1" dirty="0">
                <a:solidFill>
                  <a:schemeClr val="accent4"/>
                </a:solidFill>
              </a:rPr>
              <a:t>DWT:  </a:t>
            </a:r>
            <a:r>
              <a:rPr lang="en-US" sz="1400" dirty="0"/>
              <a:t>Elaine Albrich, Partner; Olivier Jamin, Associate</a:t>
            </a:r>
          </a:p>
        </p:txBody>
      </p:sp>
    </p:spTree>
    <p:extLst>
      <p:ext uri="{BB962C8B-B14F-4D97-AF65-F5344CB8AC3E}">
        <p14:creationId xmlns:p14="http://schemas.microsoft.com/office/powerpoint/2010/main" val="2296175891"/>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E6C176-B687-10C6-D120-1EA00E87B857}"/>
              </a:ext>
            </a:extLst>
          </p:cNvPr>
          <p:cNvSpPr>
            <a:spLocks noGrp="1"/>
          </p:cNvSpPr>
          <p:nvPr>
            <p:ph type="title"/>
          </p:nvPr>
        </p:nvSpPr>
        <p:spPr>
          <a:xfrm>
            <a:off x="640709" y="653143"/>
            <a:ext cx="4775353" cy="709370"/>
          </a:xfrm>
        </p:spPr>
        <p:txBody>
          <a:bodyPr/>
          <a:lstStyle/>
          <a:p>
            <a:pPr algn="ctr"/>
            <a:r>
              <a:rPr lang="en-US" dirty="0"/>
              <a:t>Applicant</a:t>
            </a:r>
          </a:p>
        </p:txBody>
      </p:sp>
      <p:pic>
        <p:nvPicPr>
          <p:cNvPr id="8" name="Content Placeholder 7" descr="Rowan – Infrastructure Partners">
            <a:extLst>
              <a:ext uri="{FF2B5EF4-FFF2-40B4-BE49-F238E27FC236}">
                <a16:creationId xmlns:a16="http://schemas.microsoft.com/office/drawing/2014/main" id="{EC523F69-C21F-477D-AAC2-03194D1AE3F9}"/>
              </a:ext>
            </a:extLst>
          </p:cNvPr>
          <p:cNvPicPr>
            <a:picLocks noGrp="1" noChangeAspect="1" noChangeArrowheads="1"/>
          </p:cNvPicPr>
          <p:nvPr>
            <p:ph sz="quarter" idx="22"/>
          </p:nvPr>
        </p:nvPicPr>
        <p:blipFill>
          <a:blip r:embed="rId2" cstate="print">
            <a:extLst>
              <a:ext uri="{28A0092B-C50C-407E-A947-70E740481C1C}">
                <a14:useLocalDpi xmlns:a14="http://schemas.microsoft.com/office/drawing/2010/main" val="0"/>
              </a:ext>
            </a:extLst>
          </a:blip>
          <a:srcRect/>
          <a:stretch>
            <a:fillRect/>
          </a:stretch>
        </p:blipFill>
        <p:spPr bwMode="auto">
          <a:xfrm>
            <a:off x="1483136" y="1173204"/>
            <a:ext cx="2939669" cy="14083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FC233A-7CA4-F542-8687-865CA98A29F9}"/>
              </a:ext>
            </a:extLst>
          </p:cNvPr>
          <p:cNvSpPr txBox="1"/>
          <p:nvPr/>
        </p:nvSpPr>
        <p:spPr>
          <a:xfrm>
            <a:off x="987552" y="2581523"/>
            <a:ext cx="4428510" cy="3416320"/>
          </a:xfrm>
          <a:prstGeom prst="rect">
            <a:avLst/>
          </a:prstGeom>
          <a:noFill/>
        </p:spPr>
        <p:txBody>
          <a:bodyPr wrap="square" rtlCol="0">
            <a:spAutoFit/>
          </a:bodyPr>
          <a:lstStyle/>
          <a:p>
            <a:r>
              <a:rPr lang="en-US" b="0" i="0" dirty="0">
                <a:solidFill>
                  <a:srgbClr val="393939"/>
                </a:solidFill>
                <a:effectLst/>
              </a:rPr>
              <a:t>Rowan was founded in 2020 with a mission to deliver high-quality digital infrastructure solutions to</a:t>
            </a:r>
            <a:r>
              <a:rPr lang="en-US" dirty="0">
                <a:solidFill>
                  <a:srgbClr val="393939"/>
                </a:solidFill>
              </a:rPr>
              <a:t> hyperscale customers.  Rowan partners with customers who share our values and our deep commitment to sustainability and responsible resource use.  </a:t>
            </a:r>
          </a:p>
          <a:p>
            <a:endParaRPr lang="en-US" b="0" i="0" dirty="0">
              <a:solidFill>
                <a:srgbClr val="393939"/>
              </a:solidFill>
              <a:effectLst/>
            </a:endParaRPr>
          </a:p>
          <a:p>
            <a:r>
              <a:rPr lang="en-US" dirty="0">
                <a:solidFill>
                  <a:srgbClr val="393939"/>
                </a:solidFill>
              </a:rPr>
              <a:t>The Rowan team brings decades of experience in data center development and energy to our portfolio of active projects located throughout the US. </a:t>
            </a:r>
            <a:endParaRPr lang="en-US" b="0" i="0" dirty="0">
              <a:solidFill>
                <a:srgbClr val="393939"/>
              </a:solidFill>
              <a:effectLst/>
            </a:endParaRPr>
          </a:p>
        </p:txBody>
      </p:sp>
      <p:sp>
        <p:nvSpPr>
          <p:cNvPr id="13" name="TextBox 12">
            <a:extLst>
              <a:ext uri="{FF2B5EF4-FFF2-40B4-BE49-F238E27FC236}">
                <a16:creationId xmlns:a16="http://schemas.microsoft.com/office/drawing/2014/main" id="{6CD1C7E8-9E4E-D60F-C7DD-217B1EDF9778}"/>
              </a:ext>
            </a:extLst>
          </p:cNvPr>
          <p:cNvSpPr txBox="1"/>
          <p:nvPr/>
        </p:nvSpPr>
        <p:spPr>
          <a:xfrm>
            <a:off x="6258488" y="1023378"/>
            <a:ext cx="5659191" cy="369332"/>
          </a:xfrm>
          <a:prstGeom prst="rect">
            <a:avLst/>
          </a:prstGeom>
          <a:solidFill>
            <a:schemeClr val="accent2"/>
          </a:solidFill>
          <a:ln>
            <a:solidFill>
              <a:schemeClr val="tx1"/>
            </a:solidFill>
          </a:ln>
        </p:spPr>
        <p:txBody>
          <a:bodyPr wrap="square" rtlCol="0">
            <a:spAutoFit/>
          </a:bodyPr>
          <a:lstStyle/>
          <a:p>
            <a:r>
              <a:rPr lang="en-US" b="1" dirty="0">
                <a:solidFill>
                  <a:schemeClr val="bg1"/>
                </a:solidFill>
                <a:ea typeface="Lato" panose="020F0502020204030203" pitchFamily="34" charset="0"/>
                <a:cs typeface="Lato" panose="020F0502020204030203" pitchFamily="34" charset="0"/>
              </a:rPr>
              <a:t>What leaders have to say about Rowan’s projects: </a:t>
            </a:r>
          </a:p>
        </p:txBody>
      </p:sp>
      <p:pic>
        <p:nvPicPr>
          <p:cNvPr id="14" name="Picture 13">
            <a:extLst>
              <a:ext uri="{FF2B5EF4-FFF2-40B4-BE49-F238E27FC236}">
                <a16:creationId xmlns:a16="http://schemas.microsoft.com/office/drawing/2014/main" id="{700BE2F5-1FF9-BEDD-9EE5-9AF25B04F540}"/>
              </a:ext>
            </a:extLst>
          </p:cNvPr>
          <p:cNvPicPr>
            <a:picLocks noChangeAspect="1"/>
          </p:cNvPicPr>
          <p:nvPr/>
        </p:nvPicPr>
        <p:blipFill>
          <a:blip r:embed="rId3"/>
          <a:stretch>
            <a:fillRect/>
          </a:stretch>
        </p:blipFill>
        <p:spPr>
          <a:xfrm>
            <a:off x="6258488" y="1389300"/>
            <a:ext cx="5659191" cy="4562823"/>
          </a:xfrm>
          <a:prstGeom prst="rect">
            <a:avLst/>
          </a:prstGeom>
        </p:spPr>
      </p:pic>
    </p:spTree>
    <p:extLst>
      <p:ext uri="{BB962C8B-B14F-4D97-AF65-F5344CB8AC3E}">
        <p14:creationId xmlns:p14="http://schemas.microsoft.com/office/powerpoint/2010/main" val="812927619"/>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8AA7-0E0F-4899-76FE-3E869E5AC4D4}"/>
              </a:ext>
            </a:extLst>
          </p:cNvPr>
          <p:cNvSpPr>
            <a:spLocks noGrp="1"/>
          </p:cNvSpPr>
          <p:nvPr>
            <p:ph type="title"/>
          </p:nvPr>
        </p:nvSpPr>
        <p:spPr>
          <a:xfrm>
            <a:off x="640709" y="653143"/>
            <a:ext cx="6735451" cy="709370"/>
          </a:xfrm>
        </p:spPr>
        <p:txBody>
          <a:bodyPr anchor="ctr">
            <a:normAutofit/>
          </a:bodyPr>
          <a:lstStyle/>
          <a:p>
            <a:pPr>
              <a:lnSpc>
                <a:spcPct val="90000"/>
              </a:lnSpc>
            </a:pPr>
            <a:r>
              <a:rPr lang="en-US" sz="2500" dirty="0"/>
              <a:t>Stakeholder and Community Engagement</a:t>
            </a:r>
          </a:p>
        </p:txBody>
      </p:sp>
      <p:sp>
        <p:nvSpPr>
          <p:cNvPr id="3" name="Content Placeholder 2">
            <a:extLst>
              <a:ext uri="{FF2B5EF4-FFF2-40B4-BE49-F238E27FC236}">
                <a16:creationId xmlns:a16="http://schemas.microsoft.com/office/drawing/2014/main" id="{51F30019-19AC-8518-60B1-BCE127C2B82A}"/>
              </a:ext>
            </a:extLst>
          </p:cNvPr>
          <p:cNvSpPr>
            <a:spLocks noGrp="1"/>
          </p:cNvSpPr>
          <p:nvPr>
            <p:ph sz="quarter" idx="22"/>
          </p:nvPr>
        </p:nvSpPr>
        <p:spPr>
          <a:xfrm>
            <a:off x="640710" y="1905056"/>
            <a:ext cx="5028570" cy="3581400"/>
          </a:xfrm>
        </p:spPr>
        <p:txBody>
          <a:bodyPr>
            <a:noAutofit/>
          </a:bodyPr>
          <a:lstStyle/>
          <a:p>
            <a:r>
              <a:rPr lang="en-US" dirty="0"/>
              <a:t>Building meaningful relationships in the community with early and upfront information sharing and engagement.  </a:t>
            </a:r>
          </a:p>
          <a:p>
            <a:pPr marL="285750" indent="-285750">
              <a:buFont typeface="Arial" panose="020B0604020202020204" pitchFamily="34" charset="0"/>
              <a:buChar char="•"/>
            </a:pPr>
            <a:r>
              <a:rPr lang="en-US" dirty="0"/>
              <a:t>Understand big issues facing community</a:t>
            </a:r>
            <a:endParaRPr lang="en-US" strike="sngStrike" dirty="0">
              <a:solidFill>
                <a:srgbClr val="FF0000"/>
              </a:solidFill>
            </a:endParaRPr>
          </a:p>
          <a:p>
            <a:pPr marL="285750" indent="-285750">
              <a:buFont typeface="Arial" panose="020B0604020202020204" pitchFamily="34" charset="0"/>
              <a:buChar char="•"/>
            </a:pPr>
            <a:r>
              <a:rPr lang="en-US" dirty="0"/>
              <a:t>Address initial questions about project</a:t>
            </a:r>
          </a:p>
          <a:p>
            <a:pPr marL="285750" indent="-285750">
              <a:buFont typeface="Arial" panose="020B0604020202020204" pitchFamily="34" charset="0"/>
              <a:buChar char="•"/>
            </a:pPr>
            <a:r>
              <a:rPr lang="en-US" dirty="0"/>
              <a:t>Explore opportunities to collaborate long-term </a:t>
            </a:r>
          </a:p>
          <a:p>
            <a:pPr marL="285750" indent="-285750">
              <a:buFont typeface="Arial" panose="020B0604020202020204" pitchFamily="34" charset="0"/>
              <a:buChar char="•"/>
            </a:pPr>
            <a:r>
              <a:rPr lang="en-US" dirty="0"/>
              <a:t>Keep community up to date</a:t>
            </a:r>
          </a:p>
          <a:p>
            <a:endParaRPr lang="en-US" dirty="0"/>
          </a:p>
        </p:txBody>
      </p:sp>
      <p:pic>
        <p:nvPicPr>
          <p:cNvPr id="5" name="Picture 4" descr="A blue text on a white background&#10;&#10;Description automatically generated with low confidence">
            <a:extLst>
              <a:ext uri="{FF2B5EF4-FFF2-40B4-BE49-F238E27FC236}">
                <a16:creationId xmlns:a16="http://schemas.microsoft.com/office/drawing/2014/main" id="{A9D89016-039C-5FEF-657E-E4B5D3C484CF}"/>
              </a:ext>
            </a:extLst>
          </p:cNvPr>
          <p:cNvPicPr>
            <a:picLocks noChangeAspect="1"/>
          </p:cNvPicPr>
          <p:nvPr/>
        </p:nvPicPr>
        <p:blipFill>
          <a:blip r:embed="rId2"/>
          <a:stretch>
            <a:fillRect/>
          </a:stretch>
        </p:blipFill>
        <p:spPr>
          <a:xfrm>
            <a:off x="8289450" y="5260589"/>
            <a:ext cx="1080793" cy="1080793"/>
          </a:xfrm>
          <a:prstGeom prst="rect">
            <a:avLst/>
          </a:prstGeom>
        </p:spPr>
      </p:pic>
      <p:pic>
        <p:nvPicPr>
          <p:cNvPr id="6" name="Picture 5">
            <a:extLst>
              <a:ext uri="{FF2B5EF4-FFF2-40B4-BE49-F238E27FC236}">
                <a16:creationId xmlns:a16="http://schemas.microsoft.com/office/drawing/2014/main" id="{3207EECB-2CD7-746A-1AD8-3AF4E5E86F30}"/>
              </a:ext>
            </a:extLst>
          </p:cNvPr>
          <p:cNvPicPr>
            <a:picLocks noChangeAspect="1"/>
          </p:cNvPicPr>
          <p:nvPr/>
        </p:nvPicPr>
        <p:blipFill>
          <a:blip r:embed="rId3"/>
          <a:stretch>
            <a:fillRect/>
          </a:stretch>
        </p:blipFill>
        <p:spPr>
          <a:xfrm>
            <a:off x="6322697" y="1362513"/>
            <a:ext cx="5083989" cy="4269499"/>
          </a:xfrm>
          <a:prstGeom prst="rect">
            <a:avLst/>
          </a:prstGeom>
          <a:noFill/>
        </p:spPr>
      </p:pic>
      <p:pic>
        <p:nvPicPr>
          <p:cNvPr id="7" name="Content Placeholder 7" descr="Rowan – Infrastructure Partners">
            <a:extLst>
              <a:ext uri="{FF2B5EF4-FFF2-40B4-BE49-F238E27FC236}">
                <a16:creationId xmlns:a16="http://schemas.microsoft.com/office/drawing/2014/main" id="{5CBD655E-6E9F-528D-F789-51DD6C4284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0243" y="206201"/>
            <a:ext cx="2413639" cy="115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22933"/>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D726-921B-F52E-43C6-917BCCE1B98D}"/>
              </a:ext>
            </a:extLst>
          </p:cNvPr>
          <p:cNvSpPr>
            <a:spLocks noGrp="1"/>
          </p:cNvSpPr>
          <p:nvPr>
            <p:ph type="title"/>
          </p:nvPr>
        </p:nvSpPr>
        <p:spPr/>
        <p:txBody>
          <a:bodyPr/>
          <a:lstStyle/>
          <a:p>
            <a:r>
              <a:rPr lang="en-US" dirty="0"/>
              <a:t>Applicant’s Request</a:t>
            </a:r>
          </a:p>
        </p:txBody>
      </p:sp>
      <p:sp>
        <p:nvSpPr>
          <p:cNvPr id="3" name="Content Placeholder 2">
            <a:extLst>
              <a:ext uri="{FF2B5EF4-FFF2-40B4-BE49-F238E27FC236}">
                <a16:creationId xmlns:a16="http://schemas.microsoft.com/office/drawing/2014/main" id="{319C69F4-80C1-3160-B7E8-F90492FA756C}"/>
              </a:ext>
            </a:extLst>
          </p:cNvPr>
          <p:cNvSpPr>
            <a:spLocks noGrp="1"/>
          </p:cNvSpPr>
          <p:nvPr>
            <p:ph idx="20"/>
          </p:nvPr>
        </p:nvSpPr>
        <p:spPr/>
        <p:txBody>
          <a:bodyPr>
            <a:normAutofit/>
          </a:bodyPr>
          <a:lstStyle/>
          <a:p>
            <a:r>
              <a:rPr lang="en-US" sz="2000" dirty="0"/>
              <a:t>Zone Change and Comprehensive Plan Amendment for 274 acres </a:t>
            </a:r>
          </a:p>
          <a:p>
            <a:pPr lvl="2"/>
            <a:r>
              <a:rPr lang="en-US" sz="1600" dirty="0"/>
              <a:t>Exclusive Farm Use </a:t>
            </a:r>
            <a:r>
              <a:rPr lang="en-US" sz="1600" dirty="0">
                <a:sym typeface="Wingdings" panose="05000000000000000000" pitchFamily="2" charset="2"/>
              </a:rPr>
              <a:t> Industrial (MG) + Limited Use Overlay to limit to data center only</a:t>
            </a:r>
          </a:p>
          <a:p>
            <a:pPr lvl="2"/>
            <a:r>
              <a:rPr lang="en-US" sz="1600" dirty="0">
                <a:sym typeface="Wingdings" panose="05000000000000000000" pitchFamily="2" charset="2"/>
              </a:rPr>
              <a:t>Goal 3 exception to allow MG zoning and data center use</a:t>
            </a:r>
          </a:p>
          <a:p>
            <a:pPr lvl="2"/>
            <a:r>
              <a:rPr lang="en-US" sz="1600" dirty="0">
                <a:sym typeface="Wingdings" panose="05000000000000000000" pitchFamily="2" charset="2"/>
              </a:rPr>
              <a:t>Goal 11 exception to extend Port of Morrow water service </a:t>
            </a:r>
          </a:p>
          <a:p>
            <a:pPr lvl="2"/>
            <a:r>
              <a:rPr lang="en-US" sz="1600" dirty="0">
                <a:sym typeface="Wingdings" panose="05000000000000000000" pitchFamily="2" charset="2"/>
              </a:rPr>
              <a:t>Goal 14 exception to allow scale of data center development </a:t>
            </a:r>
          </a:p>
          <a:p>
            <a:r>
              <a:rPr lang="en-US" sz="2000" dirty="0">
                <a:sym typeface="Wingdings" panose="05000000000000000000" pitchFamily="2" charset="2"/>
              </a:rPr>
              <a:t>Request requires Planning Commission review and make recommendation to Board of County Commissioners.  Board makes the final decision on the request. </a:t>
            </a:r>
          </a:p>
          <a:p>
            <a:r>
              <a:rPr lang="en-US" sz="2000" dirty="0">
                <a:sym typeface="Wingdings" panose="05000000000000000000" pitchFamily="2" charset="2"/>
              </a:rPr>
              <a:t>Staff recommended 2 hearings before Planning Commission.  First evidentiary hearing tonight then continued hearing for additional Q/A and deliberations on July 25.  Applicant to provide written response to Planning Commission questions before 2</a:t>
            </a:r>
            <a:r>
              <a:rPr lang="en-US" sz="2000" baseline="30000" dirty="0">
                <a:sym typeface="Wingdings" panose="05000000000000000000" pitchFamily="2" charset="2"/>
              </a:rPr>
              <a:t>nd</a:t>
            </a:r>
            <a:r>
              <a:rPr lang="en-US" sz="2000" dirty="0">
                <a:sym typeface="Wingdings" panose="05000000000000000000" pitchFamily="2" charset="2"/>
              </a:rPr>
              <a:t> hearing (if needed). </a:t>
            </a:r>
            <a:endParaRPr lang="en-US" dirty="0">
              <a:sym typeface="Wingdings" panose="05000000000000000000" pitchFamily="2" charset="2"/>
            </a:endParaRPr>
          </a:p>
          <a:p>
            <a:endParaRPr lang="en-US" dirty="0"/>
          </a:p>
        </p:txBody>
      </p:sp>
      <p:pic>
        <p:nvPicPr>
          <p:cNvPr id="4" name="Content Placeholder 7" descr="Rowan – Infrastructure Partners">
            <a:extLst>
              <a:ext uri="{FF2B5EF4-FFF2-40B4-BE49-F238E27FC236}">
                <a16:creationId xmlns:a16="http://schemas.microsoft.com/office/drawing/2014/main" id="{92B060EB-D5F1-2E9A-C687-D839886B02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69365"/>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41CBE-6FF6-A59D-196D-01E14CDAB7B7}"/>
              </a:ext>
            </a:extLst>
          </p:cNvPr>
          <p:cNvSpPr>
            <a:spLocks noGrp="1"/>
          </p:cNvSpPr>
          <p:nvPr>
            <p:ph idx="20"/>
          </p:nvPr>
        </p:nvSpPr>
        <p:spPr>
          <a:xfrm>
            <a:off x="640708" y="1663337"/>
            <a:ext cx="5279647" cy="4541519"/>
          </a:xfrm>
        </p:spPr>
        <p:txBody>
          <a:bodyPr>
            <a:noAutofit/>
          </a:bodyPr>
          <a:lstStyle/>
          <a:p>
            <a:r>
              <a:rPr lang="en-US" sz="2000" dirty="0"/>
              <a:t>274-acre parcel off Tower Road, ½ mile from Carty reservoir and power generation site</a:t>
            </a:r>
          </a:p>
          <a:p>
            <a:r>
              <a:rPr lang="en-US" sz="2000" dirty="0"/>
              <a:t>Owned by Threemile Canyon Farm, no history of agricultural cultivation or no irrigation; poor soil quality</a:t>
            </a:r>
          </a:p>
          <a:p>
            <a:r>
              <a:rPr lang="en-US" sz="2000" dirty="0"/>
              <a:t>Adjacent to existing transmission ROW, existing (Grassland Switch Station) and planned transmission infrastructure (Grassland Annex Substation) for power supply</a:t>
            </a:r>
          </a:p>
        </p:txBody>
      </p:sp>
      <p:sp>
        <p:nvSpPr>
          <p:cNvPr id="2" name="Title 1">
            <a:extLst>
              <a:ext uri="{FF2B5EF4-FFF2-40B4-BE49-F238E27FC236}">
                <a16:creationId xmlns:a16="http://schemas.microsoft.com/office/drawing/2014/main" id="{A0C36123-DA61-A0CC-C4F9-9FA109B1571D}"/>
              </a:ext>
            </a:extLst>
          </p:cNvPr>
          <p:cNvSpPr>
            <a:spLocks noGrp="1"/>
          </p:cNvSpPr>
          <p:nvPr>
            <p:ph type="title"/>
          </p:nvPr>
        </p:nvSpPr>
        <p:spPr/>
        <p:txBody>
          <a:bodyPr/>
          <a:lstStyle/>
          <a:p>
            <a:r>
              <a:rPr lang="en-US" dirty="0"/>
              <a:t>Project Parcel </a:t>
            </a:r>
          </a:p>
        </p:txBody>
      </p:sp>
      <p:pic>
        <p:nvPicPr>
          <p:cNvPr id="4" name="Content Placeholder 7" descr="Rowan – Infrastructure Partners">
            <a:extLst>
              <a:ext uri="{FF2B5EF4-FFF2-40B4-BE49-F238E27FC236}">
                <a16:creationId xmlns:a16="http://schemas.microsoft.com/office/drawing/2014/main" id="{0CF8BD1C-1630-B462-F12B-4D16666BC7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Map&#10;&#10;Description automatically generated">
            <a:extLst>
              <a:ext uri="{FF2B5EF4-FFF2-40B4-BE49-F238E27FC236}">
                <a16:creationId xmlns:a16="http://schemas.microsoft.com/office/drawing/2014/main" id="{E3F6C735-832B-4752-3DCC-315B0660D6D1}"/>
              </a:ext>
            </a:extLst>
          </p:cNvPr>
          <p:cNvPicPr>
            <a:picLocks noGrp="1" noChangeAspect="1"/>
          </p:cNvPicPr>
          <p:nvPr>
            <p:ph idx="21"/>
          </p:nvPr>
        </p:nvPicPr>
        <p:blipFill>
          <a:blip r:embed="rId3"/>
          <a:stretch>
            <a:fillRect/>
          </a:stretch>
        </p:blipFill>
        <p:spPr>
          <a:xfrm>
            <a:off x="6183666" y="1658938"/>
            <a:ext cx="5249664" cy="4202112"/>
          </a:xfrm>
          <a:prstGeom prst="rect">
            <a:avLst/>
          </a:prstGeom>
        </p:spPr>
      </p:pic>
      <p:cxnSp>
        <p:nvCxnSpPr>
          <p:cNvPr id="11" name="Straight Arrow Connector 10">
            <a:extLst>
              <a:ext uri="{FF2B5EF4-FFF2-40B4-BE49-F238E27FC236}">
                <a16:creationId xmlns:a16="http://schemas.microsoft.com/office/drawing/2014/main" id="{6E61A2DD-A08D-4B1D-DF30-48B06C97AABD}"/>
              </a:ext>
            </a:extLst>
          </p:cNvPr>
          <p:cNvCxnSpPr>
            <a:cxnSpLocks/>
          </p:cNvCxnSpPr>
          <p:nvPr/>
        </p:nvCxnSpPr>
        <p:spPr>
          <a:xfrm flipH="1">
            <a:off x="7394713" y="2633472"/>
            <a:ext cx="11365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F998F1-3FE4-B563-D2AC-8CB1939CFECF}"/>
              </a:ext>
            </a:extLst>
          </p:cNvPr>
          <p:cNvCxnSpPr>
            <a:cxnSpLocks/>
          </p:cNvCxnSpPr>
          <p:nvPr/>
        </p:nvCxnSpPr>
        <p:spPr>
          <a:xfrm flipH="1">
            <a:off x="7814821" y="2633472"/>
            <a:ext cx="716437" cy="34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C4D25D7-64FF-919E-540F-A5E5B2FAECEC}"/>
              </a:ext>
            </a:extLst>
          </p:cNvPr>
          <p:cNvSpPr txBox="1"/>
          <p:nvPr/>
        </p:nvSpPr>
        <p:spPr>
          <a:xfrm>
            <a:off x="8591841" y="2402639"/>
            <a:ext cx="914400" cy="461665"/>
          </a:xfrm>
          <a:prstGeom prst="rect">
            <a:avLst/>
          </a:prstGeom>
          <a:noFill/>
        </p:spPr>
        <p:txBody>
          <a:bodyPr wrap="square" rtlCol="0">
            <a:spAutoFit/>
          </a:bodyPr>
          <a:lstStyle/>
          <a:p>
            <a:r>
              <a:rPr lang="en-US" sz="1200" dirty="0">
                <a:solidFill>
                  <a:schemeClr val="bg2"/>
                </a:solidFill>
              </a:rPr>
              <a:t>Project Parcel </a:t>
            </a:r>
          </a:p>
        </p:txBody>
      </p:sp>
    </p:spTree>
    <p:extLst>
      <p:ext uri="{BB962C8B-B14F-4D97-AF65-F5344CB8AC3E}">
        <p14:creationId xmlns:p14="http://schemas.microsoft.com/office/powerpoint/2010/main" val="631634146"/>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1469C6-FBC6-B22D-1E31-540965FA7504}"/>
              </a:ext>
            </a:extLst>
          </p:cNvPr>
          <p:cNvSpPr>
            <a:spLocks noGrp="1"/>
          </p:cNvSpPr>
          <p:nvPr>
            <p:ph idx="20"/>
          </p:nvPr>
        </p:nvSpPr>
        <p:spPr/>
        <p:txBody>
          <a:bodyPr>
            <a:normAutofit/>
          </a:bodyPr>
          <a:lstStyle/>
          <a:p>
            <a:r>
              <a:rPr lang="en-US" dirty="0"/>
              <a:t>Project Footprint microsited within Project Parcel to avoid environmental impacts</a:t>
            </a:r>
          </a:p>
          <a:p>
            <a:pPr lvl="1"/>
            <a:r>
              <a:rPr lang="en-US" dirty="0"/>
              <a:t>190-acre footprint in Project Parcel</a:t>
            </a:r>
          </a:p>
          <a:p>
            <a:pPr lvl="1"/>
            <a:r>
              <a:rPr lang="en-US" dirty="0"/>
              <a:t>Avoids wetlands and drainages</a:t>
            </a:r>
          </a:p>
          <a:p>
            <a:pPr lvl="1"/>
            <a:r>
              <a:rPr lang="en-US" dirty="0"/>
              <a:t>Avoids floodplain </a:t>
            </a:r>
          </a:p>
          <a:p>
            <a:pPr lvl="1"/>
            <a:r>
              <a:rPr lang="en-US" dirty="0"/>
              <a:t>250-foot buffer from conservation area</a:t>
            </a:r>
          </a:p>
          <a:p>
            <a:pPr lvl="1"/>
            <a:r>
              <a:rPr lang="en-US" dirty="0"/>
              <a:t>Predominately nonarable soils</a:t>
            </a:r>
          </a:p>
          <a:p>
            <a:pPr lvl="1"/>
            <a:r>
              <a:rPr lang="en-US" dirty="0"/>
              <a:t>Not irrigated</a:t>
            </a:r>
          </a:p>
        </p:txBody>
      </p:sp>
      <p:sp>
        <p:nvSpPr>
          <p:cNvPr id="5" name="Content Placeholder 4">
            <a:extLst>
              <a:ext uri="{FF2B5EF4-FFF2-40B4-BE49-F238E27FC236}">
                <a16:creationId xmlns:a16="http://schemas.microsoft.com/office/drawing/2014/main" id="{DBDA0C6F-1150-B519-E0D8-61E2398EE224}"/>
              </a:ext>
            </a:extLst>
          </p:cNvPr>
          <p:cNvSpPr>
            <a:spLocks noGrp="1"/>
          </p:cNvSpPr>
          <p:nvPr>
            <p:ph idx="21"/>
          </p:nvPr>
        </p:nvSpPr>
        <p:spPr/>
        <p:txBody>
          <a:bodyPr/>
          <a:lstStyle/>
          <a:p>
            <a:endParaRPr lang="en-US"/>
          </a:p>
        </p:txBody>
      </p:sp>
      <p:sp>
        <p:nvSpPr>
          <p:cNvPr id="2" name="Title 1">
            <a:extLst>
              <a:ext uri="{FF2B5EF4-FFF2-40B4-BE49-F238E27FC236}">
                <a16:creationId xmlns:a16="http://schemas.microsoft.com/office/drawing/2014/main" id="{741D0306-7F79-896B-5D35-17FFA9EA8A0B}"/>
              </a:ext>
            </a:extLst>
          </p:cNvPr>
          <p:cNvSpPr>
            <a:spLocks noGrp="1"/>
          </p:cNvSpPr>
          <p:nvPr>
            <p:ph type="title"/>
          </p:nvPr>
        </p:nvSpPr>
        <p:spPr/>
        <p:txBody>
          <a:bodyPr/>
          <a:lstStyle/>
          <a:p>
            <a:r>
              <a:rPr lang="en-US" dirty="0"/>
              <a:t>Project Footprint</a:t>
            </a:r>
          </a:p>
        </p:txBody>
      </p:sp>
      <p:pic>
        <p:nvPicPr>
          <p:cNvPr id="7" name="Content Placeholder 7" descr="Rowan – Infrastructure Partners">
            <a:extLst>
              <a:ext uri="{FF2B5EF4-FFF2-40B4-BE49-F238E27FC236}">
                <a16:creationId xmlns:a16="http://schemas.microsoft.com/office/drawing/2014/main" id="{F2D93848-6998-9A38-7961-083AA2F659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FABE670-3745-1806-14FB-191AD4D3B6DE}"/>
              </a:ext>
            </a:extLst>
          </p:cNvPr>
          <p:cNvPicPr>
            <a:picLocks noChangeAspect="1"/>
          </p:cNvPicPr>
          <p:nvPr/>
        </p:nvPicPr>
        <p:blipFill>
          <a:blip r:embed="rId3"/>
          <a:stretch>
            <a:fillRect/>
          </a:stretch>
        </p:blipFill>
        <p:spPr>
          <a:xfrm>
            <a:off x="6327064" y="1530262"/>
            <a:ext cx="5333887" cy="4331277"/>
          </a:xfrm>
          <a:prstGeom prst="rect">
            <a:avLst/>
          </a:prstGeom>
        </p:spPr>
      </p:pic>
    </p:spTree>
    <p:extLst>
      <p:ext uri="{BB962C8B-B14F-4D97-AF65-F5344CB8AC3E}">
        <p14:creationId xmlns:p14="http://schemas.microsoft.com/office/powerpoint/2010/main" val="3085824104"/>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1469C6-FBC6-B22D-1E31-540965FA7504}"/>
              </a:ext>
            </a:extLst>
          </p:cNvPr>
          <p:cNvSpPr>
            <a:spLocks noGrp="1"/>
          </p:cNvSpPr>
          <p:nvPr>
            <p:ph idx="20"/>
          </p:nvPr>
        </p:nvSpPr>
        <p:spPr>
          <a:xfrm>
            <a:off x="585290" y="1663337"/>
            <a:ext cx="5279647" cy="4745449"/>
          </a:xfrm>
        </p:spPr>
        <p:txBody>
          <a:bodyPr>
            <a:noAutofit/>
          </a:bodyPr>
          <a:lstStyle/>
          <a:p>
            <a:r>
              <a:rPr lang="en-US" sz="2000" dirty="0"/>
              <a:t>Data center campus with multiple data system warehouse buildings</a:t>
            </a:r>
          </a:p>
          <a:p>
            <a:r>
              <a:rPr lang="en-US" sz="2000" dirty="0"/>
              <a:t>Parking for employees and internal access roads</a:t>
            </a:r>
          </a:p>
          <a:p>
            <a:r>
              <a:rPr lang="en-US" sz="2000" dirty="0"/>
              <a:t>Onsite septic, stormwater, and wastewater (cooling water) management systems </a:t>
            </a:r>
          </a:p>
          <a:p>
            <a:r>
              <a:rPr lang="en-US" sz="2000" dirty="0"/>
              <a:t>Fire protection system, including water storage tanks</a:t>
            </a:r>
          </a:p>
          <a:p>
            <a:r>
              <a:rPr lang="en-US" sz="2000" dirty="0"/>
              <a:t>Back-up power supply</a:t>
            </a:r>
          </a:p>
          <a:p>
            <a:r>
              <a:rPr lang="en-US" sz="2000" dirty="0"/>
              <a:t>Onsite substation and electrical interconnection equipment </a:t>
            </a:r>
          </a:p>
        </p:txBody>
      </p:sp>
      <p:sp>
        <p:nvSpPr>
          <p:cNvPr id="5" name="Content Placeholder 4">
            <a:extLst>
              <a:ext uri="{FF2B5EF4-FFF2-40B4-BE49-F238E27FC236}">
                <a16:creationId xmlns:a16="http://schemas.microsoft.com/office/drawing/2014/main" id="{DBDA0C6F-1150-B519-E0D8-61E2398EE224}"/>
              </a:ext>
            </a:extLst>
          </p:cNvPr>
          <p:cNvSpPr>
            <a:spLocks noGrp="1"/>
          </p:cNvSpPr>
          <p:nvPr>
            <p:ph idx="21"/>
          </p:nvPr>
        </p:nvSpPr>
        <p:spPr/>
        <p:txBody>
          <a:bodyPr/>
          <a:lstStyle/>
          <a:p>
            <a:endParaRPr lang="en-US"/>
          </a:p>
        </p:txBody>
      </p:sp>
      <p:sp>
        <p:nvSpPr>
          <p:cNvPr id="2" name="Title 1">
            <a:extLst>
              <a:ext uri="{FF2B5EF4-FFF2-40B4-BE49-F238E27FC236}">
                <a16:creationId xmlns:a16="http://schemas.microsoft.com/office/drawing/2014/main" id="{741D0306-7F79-896B-5D35-17FFA9EA8A0B}"/>
              </a:ext>
            </a:extLst>
          </p:cNvPr>
          <p:cNvSpPr>
            <a:spLocks noGrp="1"/>
          </p:cNvSpPr>
          <p:nvPr>
            <p:ph type="title"/>
          </p:nvPr>
        </p:nvSpPr>
        <p:spPr/>
        <p:txBody>
          <a:bodyPr/>
          <a:lstStyle/>
          <a:p>
            <a:r>
              <a:rPr lang="en-US" dirty="0"/>
              <a:t>Project Components</a:t>
            </a:r>
          </a:p>
        </p:txBody>
      </p:sp>
      <p:pic>
        <p:nvPicPr>
          <p:cNvPr id="7" name="Content Placeholder 7" descr="Rowan – Infrastructure Partners">
            <a:extLst>
              <a:ext uri="{FF2B5EF4-FFF2-40B4-BE49-F238E27FC236}">
                <a16:creationId xmlns:a16="http://schemas.microsoft.com/office/drawing/2014/main" id="{F2D93848-6998-9A38-7961-083AA2F659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9EF527F-7C35-A906-B184-9F983E9CC0B0}"/>
              </a:ext>
            </a:extLst>
          </p:cNvPr>
          <p:cNvPicPr>
            <a:picLocks noChangeAspect="1"/>
          </p:cNvPicPr>
          <p:nvPr/>
        </p:nvPicPr>
        <p:blipFill>
          <a:blip r:embed="rId3"/>
          <a:stretch>
            <a:fillRect/>
          </a:stretch>
        </p:blipFill>
        <p:spPr>
          <a:xfrm>
            <a:off x="6327064" y="1362512"/>
            <a:ext cx="5279646" cy="4745449"/>
          </a:xfrm>
          <a:prstGeom prst="rect">
            <a:avLst/>
          </a:prstGeom>
        </p:spPr>
      </p:pic>
    </p:spTree>
    <p:extLst>
      <p:ext uri="{BB962C8B-B14F-4D97-AF65-F5344CB8AC3E}">
        <p14:creationId xmlns:p14="http://schemas.microsoft.com/office/powerpoint/2010/main" val="1155272261"/>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E62E-65C2-0958-CB0D-37EB5088E424}"/>
              </a:ext>
            </a:extLst>
          </p:cNvPr>
          <p:cNvSpPr>
            <a:spLocks noGrp="1"/>
          </p:cNvSpPr>
          <p:nvPr>
            <p:ph type="title"/>
          </p:nvPr>
        </p:nvSpPr>
        <p:spPr/>
        <p:txBody>
          <a:bodyPr/>
          <a:lstStyle/>
          <a:p>
            <a:r>
              <a:rPr lang="en-US" dirty="0"/>
              <a:t>Consultations and Studies</a:t>
            </a:r>
          </a:p>
        </p:txBody>
      </p:sp>
      <p:graphicFrame>
        <p:nvGraphicFramePr>
          <p:cNvPr id="6" name="Table 6">
            <a:extLst>
              <a:ext uri="{FF2B5EF4-FFF2-40B4-BE49-F238E27FC236}">
                <a16:creationId xmlns:a16="http://schemas.microsoft.com/office/drawing/2014/main" id="{D97969E5-6A16-8741-171F-D1AF7DAD46FC}"/>
              </a:ext>
            </a:extLst>
          </p:cNvPr>
          <p:cNvGraphicFramePr>
            <a:graphicFrameLocks noGrp="1"/>
          </p:cNvGraphicFramePr>
          <p:nvPr>
            <p:ph idx="20"/>
            <p:extLst>
              <p:ext uri="{D42A27DB-BD31-4B8C-83A1-F6EECF244321}">
                <p14:modId xmlns:p14="http://schemas.microsoft.com/office/powerpoint/2010/main" val="2042685029"/>
              </p:ext>
            </p:extLst>
          </p:nvPr>
        </p:nvGraphicFramePr>
        <p:xfrm>
          <a:off x="5707054" y="1729040"/>
          <a:ext cx="5944476" cy="4226560"/>
        </p:xfrm>
        <a:graphic>
          <a:graphicData uri="http://schemas.openxmlformats.org/drawingml/2006/table">
            <a:tbl>
              <a:tblPr firstRow="1" bandRow="1">
                <a:tableStyleId>{5C22544A-7EE6-4342-B048-85BDC9FD1C3A}</a:tableStyleId>
              </a:tblPr>
              <a:tblGrid>
                <a:gridCol w="5944476">
                  <a:extLst>
                    <a:ext uri="{9D8B030D-6E8A-4147-A177-3AD203B41FA5}">
                      <a16:colId xmlns:a16="http://schemas.microsoft.com/office/drawing/2014/main" val="2554627460"/>
                    </a:ext>
                  </a:extLst>
                </a:gridCol>
              </a:tblGrid>
              <a:tr h="370840">
                <a:tc>
                  <a:txBody>
                    <a:bodyPr/>
                    <a:lstStyle/>
                    <a:p>
                      <a:pPr algn="ctr"/>
                      <a:r>
                        <a:rPr lang="en-US" dirty="0"/>
                        <a:t>Studies</a:t>
                      </a:r>
                    </a:p>
                  </a:txBody>
                  <a:tcPr>
                    <a:solidFill>
                      <a:srgbClr val="007E39"/>
                    </a:solidFill>
                  </a:tcPr>
                </a:tc>
                <a:extLst>
                  <a:ext uri="{0D108BD9-81ED-4DB2-BD59-A6C34878D82A}">
                    <a16:rowId xmlns:a16="http://schemas.microsoft.com/office/drawing/2014/main" val="1123617069"/>
                  </a:ext>
                </a:extLst>
              </a:tr>
              <a:tr h="370840">
                <a:tc>
                  <a:txBody>
                    <a:bodyPr/>
                    <a:lstStyle/>
                    <a:p>
                      <a:r>
                        <a:rPr lang="en-US" sz="1400" dirty="0">
                          <a:solidFill>
                            <a:srgbClr val="393939"/>
                          </a:solidFill>
                        </a:rPr>
                        <a:t>Soils Analysis Memorandum, ERM (January 2023)</a:t>
                      </a:r>
                    </a:p>
                  </a:txBody>
                  <a:tcPr>
                    <a:solidFill>
                      <a:srgbClr val="C4FDBB"/>
                    </a:solidFill>
                  </a:tcPr>
                </a:tc>
                <a:extLst>
                  <a:ext uri="{0D108BD9-81ED-4DB2-BD59-A6C34878D82A}">
                    <a16:rowId xmlns:a16="http://schemas.microsoft.com/office/drawing/2014/main" val="3753085261"/>
                  </a:ext>
                </a:extLst>
              </a:tr>
              <a:tr h="370840">
                <a:tc>
                  <a:txBody>
                    <a:bodyPr/>
                    <a:lstStyle/>
                    <a:p>
                      <a:r>
                        <a:rPr lang="en-US" sz="1400" dirty="0">
                          <a:solidFill>
                            <a:srgbClr val="393939"/>
                          </a:solidFill>
                        </a:rPr>
                        <a:t>Alternatives Analysis, ERM (April 2023)</a:t>
                      </a:r>
                    </a:p>
                  </a:txBody>
                  <a:tcPr>
                    <a:solidFill>
                      <a:srgbClr val="C4FDBB"/>
                    </a:solidFill>
                  </a:tcPr>
                </a:tc>
                <a:extLst>
                  <a:ext uri="{0D108BD9-81ED-4DB2-BD59-A6C34878D82A}">
                    <a16:rowId xmlns:a16="http://schemas.microsoft.com/office/drawing/2014/main" val="3669056839"/>
                  </a:ext>
                </a:extLst>
              </a:tr>
              <a:tr h="370840">
                <a:tc>
                  <a:txBody>
                    <a:bodyPr/>
                    <a:lstStyle/>
                    <a:p>
                      <a:r>
                        <a:rPr lang="en-US" sz="1400" dirty="0">
                          <a:solidFill>
                            <a:srgbClr val="393939"/>
                          </a:solidFill>
                        </a:rPr>
                        <a:t>Historic Aerial Imagery </a:t>
                      </a:r>
                    </a:p>
                  </a:txBody>
                  <a:tcPr>
                    <a:solidFill>
                      <a:srgbClr val="C4FDBB"/>
                    </a:solidFill>
                  </a:tcPr>
                </a:tc>
                <a:extLst>
                  <a:ext uri="{0D108BD9-81ED-4DB2-BD59-A6C34878D82A}">
                    <a16:rowId xmlns:a16="http://schemas.microsoft.com/office/drawing/2014/main" val="1580256142"/>
                  </a:ext>
                </a:extLst>
              </a:tr>
              <a:tr h="370840">
                <a:tc>
                  <a:txBody>
                    <a:bodyPr/>
                    <a:lstStyle/>
                    <a:p>
                      <a:r>
                        <a:rPr lang="en-US" sz="1400" dirty="0">
                          <a:solidFill>
                            <a:srgbClr val="393939"/>
                          </a:solidFill>
                        </a:rPr>
                        <a:t>Economic Analysis Memorandum, Johnson Economics (February 2023)</a:t>
                      </a:r>
                    </a:p>
                  </a:txBody>
                  <a:tcPr>
                    <a:solidFill>
                      <a:srgbClr val="C4FDBB"/>
                    </a:solidFill>
                  </a:tcPr>
                </a:tc>
                <a:extLst>
                  <a:ext uri="{0D108BD9-81ED-4DB2-BD59-A6C34878D82A}">
                    <a16:rowId xmlns:a16="http://schemas.microsoft.com/office/drawing/2014/main" val="622298567"/>
                  </a:ext>
                </a:extLst>
              </a:tr>
              <a:tr h="370840">
                <a:tc>
                  <a:txBody>
                    <a:bodyPr/>
                    <a:lstStyle/>
                    <a:p>
                      <a:r>
                        <a:rPr lang="en-US" sz="1400" dirty="0">
                          <a:solidFill>
                            <a:srgbClr val="393939"/>
                          </a:solidFill>
                        </a:rPr>
                        <a:t>Washington Ground Squirrel Protocols Survey Results (May 2023)</a:t>
                      </a:r>
                    </a:p>
                  </a:txBody>
                  <a:tcPr>
                    <a:solidFill>
                      <a:srgbClr val="C4FDBB"/>
                    </a:solidFill>
                  </a:tcPr>
                </a:tc>
                <a:extLst>
                  <a:ext uri="{0D108BD9-81ED-4DB2-BD59-A6C34878D82A}">
                    <a16:rowId xmlns:a16="http://schemas.microsoft.com/office/drawing/2014/main" val="650653752"/>
                  </a:ext>
                </a:extLst>
              </a:tr>
              <a:tr h="370840">
                <a:tc>
                  <a:txBody>
                    <a:bodyPr/>
                    <a:lstStyle/>
                    <a:p>
                      <a:r>
                        <a:rPr lang="en-US" sz="1400" dirty="0">
                          <a:solidFill>
                            <a:srgbClr val="393939"/>
                          </a:solidFill>
                        </a:rPr>
                        <a:t>Traffic Impact Analysis, Kittelson &amp; Associates (February 2023)</a:t>
                      </a:r>
                    </a:p>
                  </a:txBody>
                  <a:tcPr>
                    <a:solidFill>
                      <a:srgbClr val="C4FDBB"/>
                    </a:solidFill>
                  </a:tcPr>
                </a:tc>
                <a:extLst>
                  <a:ext uri="{0D108BD9-81ED-4DB2-BD59-A6C34878D82A}">
                    <a16:rowId xmlns:a16="http://schemas.microsoft.com/office/drawing/2014/main" val="2778741871"/>
                  </a:ext>
                </a:extLst>
              </a:tr>
              <a:tr h="370840">
                <a:tc>
                  <a:txBody>
                    <a:bodyPr/>
                    <a:lstStyle/>
                    <a:p>
                      <a:r>
                        <a:rPr lang="en-US" sz="1400" dirty="0">
                          <a:solidFill>
                            <a:srgbClr val="393939"/>
                          </a:solidFill>
                        </a:rPr>
                        <a:t>Threatened and Endangered Species Habitat Assessment, AKS (November 2021)</a:t>
                      </a:r>
                    </a:p>
                  </a:txBody>
                  <a:tcPr>
                    <a:solidFill>
                      <a:srgbClr val="C4FDBB"/>
                    </a:solidFill>
                  </a:tcPr>
                </a:tc>
                <a:extLst>
                  <a:ext uri="{0D108BD9-81ED-4DB2-BD59-A6C34878D82A}">
                    <a16:rowId xmlns:a16="http://schemas.microsoft.com/office/drawing/2014/main" val="156981915"/>
                  </a:ext>
                </a:extLst>
              </a:tr>
              <a:tr h="370840">
                <a:tc>
                  <a:txBody>
                    <a:bodyPr/>
                    <a:lstStyle/>
                    <a:p>
                      <a:r>
                        <a:rPr lang="en-US" sz="1400" dirty="0">
                          <a:solidFill>
                            <a:srgbClr val="393939"/>
                          </a:solidFill>
                        </a:rPr>
                        <a:t>Wetlands Delineation Report and DSL Concurrence, AKS (April 2023)</a:t>
                      </a:r>
                    </a:p>
                  </a:txBody>
                  <a:tcPr>
                    <a:solidFill>
                      <a:srgbClr val="C4FDBB"/>
                    </a:solidFill>
                  </a:tcPr>
                </a:tc>
                <a:extLst>
                  <a:ext uri="{0D108BD9-81ED-4DB2-BD59-A6C34878D82A}">
                    <a16:rowId xmlns:a16="http://schemas.microsoft.com/office/drawing/2014/main" val="2609559910"/>
                  </a:ext>
                </a:extLst>
              </a:tr>
              <a:tr h="370840">
                <a:tc>
                  <a:txBody>
                    <a:bodyPr/>
                    <a:lstStyle/>
                    <a:p>
                      <a:r>
                        <a:rPr lang="en-US" sz="1400" dirty="0">
                          <a:solidFill>
                            <a:srgbClr val="393939"/>
                          </a:solidFill>
                        </a:rPr>
                        <a:t>Cultural Resources Desktop Report, Terracon (October 2021)</a:t>
                      </a:r>
                    </a:p>
                  </a:txBody>
                  <a:tcPr>
                    <a:solidFill>
                      <a:srgbClr val="C4FDBB"/>
                    </a:solidFill>
                  </a:tcPr>
                </a:tc>
                <a:extLst>
                  <a:ext uri="{0D108BD9-81ED-4DB2-BD59-A6C34878D82A}">
                    <a16:rowId xmlns:a16="http://schemas.microsoft.com/office/drawing/2014/main" val="1307853595"/>
                  </a:ext>
                </a:extLst>
              </a:tr>
              <a:tr h="370840">
                <a:tc>
                  <a:txBody>
                    <a:bodyPr/>
                    <a:lstStyle/>
                    <a:p>
                      <a:r>
                        <a:rPr lang="en-US" sz="1400" dirty="0">
                          <a:solidFill>
                            <a:srgbClr val="393939"/>
                          </a:solidFill>
                        </a:rPr>
                        <a:t>Geotechnical Investigation, Terracon (May 2023)</a:t>
                      </a:r>
                    </a:p>
                  </a:txBody>
                  <a:tcPr>
                    <a:solidFill>
                      <a:srgbClr val="C4FDBB"/>
                    </a:solidFill>
                  </a:tcPr>
                </a:tc>
                <a:extLst>
                  <a:ext uri="{0D108BD9-81ED-4DB2-BD59-A6C34878D82A}">
                    <a16:rowId xmlns:a16="http://schemas.microsoft.com/office/drawing/2014/main" val="4015505328"/>
                  </a:ext>
                </a:extLst>
              </a:tr>
            </a:tbl>
          </a:graphicData>
        </a:graphic>
      </p:graphicFrame>
      <p:pic>
        <p:nvPicPr>
          <p:cNvPr id="4" name="Content Placeholder 7" descr="Rowan – Infrastructure Partners">
            <a:extLst>
              <a:ext uri="{FF2B5EF4-FFF2-40B4-BE49-F238E27FC236}">
                <a16:creationId xmlns:a16="http://schemas.microsoft.com/office/drawing/2014/main" id="{54C7C9EB-1362-86CD-F99F-E44ED480DF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352" y="243621"/>
            <a:ext cx="2335531" cy="1118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01FCE594-474F-FF87-DAEB-E05CACA1AEEC}"/>
              </a:ext>
            </a:extLst>
          </p:cNvPr>
          <p:cNvGraphicFramePr>
            <a:graphicFrameLocks/>
          </p:cNvGraphicFramePr>
          <p:nvPr>
            <p:extLst>
              <p:ext uri="{D42A27DB-BD31-4B8C-83A1-F6EECF244321}">
                <p14:modId xmlns:p14="http://schemas.microsoft.com/office/powerpoint/2010/main" val="1201661198"/>
              </p:ext>
            </p:extLst>
          </p:nvPr>
        </p:nvGraphicFramePr>
        <p:xfrm>
          <a:off x="640709" y="1729040"/>
          <a:ext cx="4354856" cy="4079240"/>
        </p:xfrm>
        <a:graphic>
          <a:graphicData uri="http://schemas.openxmlformats.org/drawingml/2006/table">
            <a:tbl>
              <a:tblPr firstRow="1" bandRow="1">
                <a:tableStyleId>{5C22544A-7EE6-4342-B048-85BDC9FD1C3A}</a:tableStyleId>
              </a:tblPr>
              <a:tblGrid>
                <a:gridCol w="4354856">
                  <a:extLst>
                    <a:ext uri="{9D8B030D-6E8A-4147-A177-3AD203B41FA5}">
                      <a16:colId xmlns:a16="http://schemas.microsoft.com/office/drawing/2014/main" val="2554627460"/>
                    </a:ext>
                  </a:extLst>
                </a:gridCol>
              </a:tblGrid>
              <a:tr h="370840">
                <a:tc>
                  <a:txBody>
                    <a:bodyPr/>
                    <a:lstStyle/>
                    <a:p>
                      <a:pPr algn="ctr"/>
                      <a:r>
                        <a:rPr lang="en-US" dirty="0"/>
                        <a:t>Consultations</a:t>
                      </a:r>
                    </a:p>
                  </a:txBody>
                  <a:tcPr>
                    <a:solidFill>
                      <a:schemeClr val="accent6"/>
                    </a:solidFill>
                  </a:tcPr>
                </a:tc>
                <a:extLst>
                  <a:ext uri="{0D108BD9-81ED-4DB2-BD59-A6C34878D82A}">
                    <a16:rowId xmlns:a16="http://schemas.microsoft.com/office/drawing/2014/main" val="1123617069"/>
                  </a:ext>
                </a:extLst>
              </a:tr>
              <a:tr h="370840">
                <a:tc>
                  <a:txBody>
                    <a:bodyPr/>
                    <a:lstStyle/>
                    <a:p>
                      <a:r>
                        <a:rPr lang="en-US" sz="1400" dirty="0">
                          <a:solidFill>
                            <a:srgbClr val="393939"/>
                          </a:solidFill>
                        </a:rPr>
                        <a:t>Oregon Department of Fish and Wildlife</a:t>
                      </a:r>
                    </a:p>
                  </a:txBody>
                  <a:tcPr>
                    <a:solidFill>
                      <a:schemeClr val="accent6">
                        <a:lumMod val="20000"/>
                        <a:lumOff val="80000"/>
                      </a:schemeClr>
                    </a:solidFill>
                  </a:tcPr>
                </a:tc>
                <a:extLst>
                  <a:ext uri="{0D108BD9-81ED-4DB2-BD59-A6C34878D82A}">
                    <a16:rowId xmlns:a16="http://schemas.microsoft.com/office/drawing/2014/main" val="3753085261"/>
                  </a:ext>
                </a:extLst>
              </a:tr>
              <a:tr h="370840">
                <a:tc>
                  <a:txBody>
                    <a:bodyPr/>
                    <a:lstStyle/>
                    <a:p>
                      <a:r>
                        <a:rPr lang="en-US" sz="1400" dirty="0">
                          <a:solidFill>
                            <a:srgbClr val="393939"/>
                          </a:solidFill>
                        </a:rPr>
                        <a:t>Oregon Department of State Lands </a:t>
                      </a:r>
                    </a:p>
                  </a:txBody>
                  <a:tcPr>
                    <a:solidFill>
                      <a:schemeClr val="accent6">
                        <a:lumMod val="20000"/>
                        <a:lumOff val="80000"/>
                      </a:schemeClr>
                    </a:solidFill>
                  </a:tcPr>
                </a:tc>
                <a:extLst>
                  <a:ext uri="{0D108BD9-81ED-4DB2-BD59-A6C34878D82A}">
                    <a16:rowId xmlns:a16="http://schemas.microsoft.com/office/drawing/2014/main" val="3669056839"/>
                  </a:ext>
                </a:extLst>
              </a:tr>
              <a:tr h="370840">
                <a:tc>
                  <a:txBody>
                    <a:bodyPr/>
                    <a:lstStyle/>
                    <a:p>
                      <a:r>
                        <a:rPr lang="en-US" sz="1400" dirty="0">
                          <a:solidFill>
                            <a:srgbClr val="393939"/>
                          </a:solidFill>
                        </a:rPr>
                        <a:t>Morrow County Planning Department</a:t>
                      </a:r>
                    </a:p>
                  </a:txBody>
                  <a:tcPr>
                    <a:solidFill>
                      <a:schemeClr val="accent6">
                        <a:lumMod val="20000"/>
                        <a:lumOff val="80000"/>
                      </a:schemeClr>
                    </a:solidFill>
                  </a:tcPr>
                </a:tc>
                <a:extLst>
                  <a:ext uri="{0D108BD9-81ED-4DB2-BD59-A6C34878D82A}">
                    <a16:rowId xmlns:a16="http://schemas.microsoft.com/office/drawing/2014/main" val="1580256142"/>
                  </a:ext>
                </a:extLst>
              </a:tr>
              <a:tr h="370840">
                <a:tc>
                  <a:txBody>
                    <a:bodyPr/>
                    <a:lstStyle/>
                    <a:p>
                      <a:r>
                        <a:rPr lang="en-US" sz="1400" dirty="0">
                          <a:solidFill>
                            <a:srgbClr val="393939"/>
                          </a:solidFill>
                        </a:rPr>
                        <a:t>Morrow County Public Works </a:t>
                      </a:r>
                    </a:p>
                  </a:txBody>
                  <a:tcPr>
                    <a:solidFill>
                      <a:schemeClr val="accent6">
                        <a:lumMod val="20000"/>
                        <a:lumOff val="80000"/>
                      </a:schemeClr>
                    </a:solidFill>
                  </a:tcPr>
                </a:tc>
                <a:extLst>
                  <a:ext uri="{0D108BD9-81ED-4DB2-BD59-A6C34878D82A}">
                    <a16:rowId xmlns:a16="http://schemas.microsoft.com/office/drawing/2014/main" val="622298567"/>
                  </a:ext>
                </a:extLst>
              </a:tr>
              <a:tr h="370840">
                <a:tc>
                  <a:txBody>
                    <a:bodyPr/>
                    <a:lstStyle/>
                    <a:p>
                      <a:r>
                        <a:rPr lang="en-US" sz="1400" dirty="0">
                          <a:solidFill>
                            <a:srgbClr val="393939"/>
                          </a:solidFill>
                        </a:rPr>
                        <a:t>US Navy, Northwest Region</a:t>
                      </a:r>
                    </a:p>
                  </a:txBody>
                  <a:tcPr>
                    <a:solidFill>
                      <a:schemeClr val="accent6">
                        <a:lumMod val="20000"/>
                        <a:lumOff val="80000"/>
                      </a:schemeClr>
                    </a:solidFill>
                  </a:tcPr>
                </a:tc>
                <a:extLst>
                  <a:ext uri="{0D108BD9-81ED-4DB2-BD59-A6C34878D82A}">
                    <a16:rowId xmlns:a16="http://schemas.microsoft.com/office/drawing/2014/main" val="650653752"/>
                  </a:ext>
                </a:extLst>
              </a:tr>
              <a:tr h="370840">
                <a:tc>
                  <a:txBody>
                    <a:bodyPr/>
                    <a:lstStyle/>
                    <a:p>
                      <a:r>
                        <a:rPr lang="en-US" sz="1400" dirty="0">
                          <a:solidFill>
                            <a:srgbClr val="393939"/>
                          </a:solidFill>
                        </a:rPr>
                        <a:t>Confederated Tribes of Umatilla Indian Reservation</a:t>
                      </a:r>
                    </a:p>
                  </a:txBody>
                  <a:tcPr>
                    <a:solidFill>
                      <a:schemeClr val="accent6">
                        <a:lumMod val="20000"/>
                        <a:lumOff val="80000"/>
                      </a:schemeClr>
                    </a:solidFill>
                  </a:tcPr>
                </a:tc>
                <a:extLst>
                  <a:ext uri="{0D108BD9-81ED-4DB2-BD59-A6C34878D82A}">
                    <a16:rowId xmlns:a16="http://schemas.microsoft.com/office/drawing/2014/main" val="2778741871"/>
                  </a:ext>
                </a:extLst>
              </a:tr>
              <a:tr h="370840">
                <a:tc>
                  <a:txBody>
                    <a:bodyPr/>
                    <a:lstStyle/>
                    <a:p>
                      <a:r>
                        <a:rPr lang="en-US" sz="1400" dirty="0">
                          <a:solidFill>
                            <a:srgbClr val="393939"/>
                          </a:solidFill>
                        </a:rPr>
                        <a:t>Port of Morrow</a:t>
                      </a:r>
                    </a:p>
                  </a:txBody>
                  <a:tcPr>
                    <a:solidFill>
                      <a:schemeClr val="accent6">
                        <a:lumMod val="20000"/>
                        <a:lumOff val="80000"/>
                      </a:schemeClr>
                    </a:solidFill>
                  </a:tcPr>
                </a:tc>
                <a:extLst>
                  <a:ext uri="{0D108BD9-81ED-4DB2-BD59-A6C34878D82A}">
                    <a16:rowId xmlns:a16="http://schemas.microsoft.com/office/drawing/2014/main" val="156981915"/>
                  </a:ext>
                </a:extLst>
              </a:tr>
              <a:tr h="370840">
                <a:tc>
                  <a:txBody>
                    <a:bodyPr/>
                    <a:lstStyle/>
                    <a:p>
                      <a:r>
                        <a:rPr lang="en-US" sz="1400" dirty="0">
                          <a:solidFill>
                            <a:srgbClr val="393939"/>
                          </a:solidFill>
                        </a:rPr>
                        <a:t>Boardman Rural Fire District (outreach)</a:t>
                      </a:r>
                    </a:p>
                  </a:txBody>
                  <a:tcPr>
                    <a:solidFill>
                      <a:schemeClr val="accent6">
                        <a:lumMod val="20000"/>
                        <a:lumOff val="80000"/>
                      </a:schemeClr>
                    </a:solidFill>
                  </a:tcPr>
                </a:tc>
                <a:extLst>
                  <a:ext uri="{0D108BD9-81ED-4DB2-BD59-A6C34878D82A}">
                    <a16:rowId xmlns:a16="http://schemas.microsoft.com/office/drawing/2014/main" val="2609559910"/>
                  </a:ext>
                </a:extLst>
              </a:tr>
              <a:tr h="370840">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1307853595"/>
                  </a:ext>
                </a:extLst>
              </a:tr>
              <a:tr h="370840">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4015505328"/>
                  </a:ext>
                </a:extLst>
              </a:tr>
            </a:tbl>
          </a:graphicData>
        </a:graphic>
      </p:graphicFrame>
    </p:spTree>
    <p:extLst>
      <p:ext uri="{BB962C8B-B14F-4D97-AF65-F5344CB8AC3E}">
        <p14:creationId xmlns:p14="http://schemas.microsoft.com/office/powerpoint/2010/main" val="2855711989"/>
      </p:ext>
    </p:extLst>
  </p:cSld>
  <p:clrMapOvr>
    <a:masterClrMapping/>
  </p:clrMapOvr>
  <p:transition advClick="0">
    <p:fade/>
  </p:transition>
</p:sld>
</file>

<file path=ppt/theme/theme1.xml><?xml version="1.0" encoding="utf-8"?>
<a:theme xmlns:a="http://schemas.openxmlformats.org/drawingml/2006/main" name="Light Wave Teal">
  <a:themeElements>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16991AAC-43F5-2E44-A691-A3524210AAA2}" vid="{F61BA640-2CF7-5B47-BD43-2779338339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2.xml><?xml version="1.0" encoding="utf-8"?>
<a:themeOverride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ppt/theme/themeOverride3.xml><?xml version="1.0" encoding="utf-8"?>
<a:themeOverride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docProps/app.xml><?xml version="1.0" encoding="utf-8"?>
<Properties xmlns="http://schemas.openxmlformats.org/officeDocument/2006/extended-properties" xmlns:vt="http://schemas.openxmlformats.org/officeDocument/2006/docPropsVTypes">
  <Template>Light Wave Teal</Template>
  <TotalTime>0</TotalTime>
  <Words>1352</Words>
  <Application>Microsoft Office PowerPoint</Application>
  <PresentationFormat>Widescreen</PresentationFormat>
  <Paragraphs>155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Light Wave Teal</vt:lpstr>
      <vt:lpstr>Rowan Percheron Data Center</vt:lpstr>
      <vt:lpstr>Today’s Presentation</vt:lpstr>
      <vt:lpstr>Applicant</vt:lpstr>
      <vt:lpstr>Stakeholder and Community Engagement</vt:lpstr>
      <vt:lpstr>Applicant’s Request</vt:lpstr>
      <vt:lpstr>Project Parcel </vt:lpstr>
      <vt:lpstr>Project Footprint</vt:lpstr>
      <vt:lpstr>Project Components</vt:lpstr>
      <vt:lpstr>Consultations and Studies</vt:lpstr>
      <vt:lpstr>Framework of Application and Proposed Findings:</vt:lpstr>
      <vt:lpstr>Staff Report and Public Comments</vt:lpstr>
      <vt:lpstr>Applicant’s Alternatives Analysis</vt:lpstr>
      <vt:lpstr>Applicant’s Alternatives Analysis  (cont’d)</vt:lpstr>
      <vt:lpstr>Economic Impact Benefits</vt:lpstr>
      <vt:lpstr>Economic Impact Benefits (cont’d)</vt:lpstr>
      <vt:lpstr>Applicant’s Proposed Conditions </vt:lpstr>
      <vt:lpstr>Questions?</vt:lpstr>
      <vt:lpstr>Rebuttal</vt:lpstr>
      <vt:lpstr>Thank you for your consideration</vt:lpstr>
    </vt:vector>
  </TitlesOfParts>
  <Company>Davis Wright Tremaine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Rowan Percheron Data Center</dc:title>
  <dc:creator>Albrich, Elaine</dc:creator>
  <cp:lastModifiedBy>Albrich, Elaine</cp:lastModifiedBy>
  <cp:revision>15</cp:revision>
  <dcterms:created xsi:type="dcterms:W3CDTF">2023-06-26T15:44:34Z</dcterms:created>
  <dcterms:modified xsi:type="dcterms:W3CDTF">2023-06-27T18:16:59Z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2023-06-27T03:19:57Z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1026913a-8086-42d0-97e7-2d257da776d9</vt:lpwstr>
  </property>
  <property fmtid="{D5CDD505-2E9C-101B-9397-08002B2CF9AE}" pid="7" name="MSIP_Label_defa4170-0d19-0005-0004-bc88714345d2_ActionId">
    <vt:lpwstr>23bd1944-89f0-4d3f-9303-3e4a694a1f10</vt:lpwstr>
  </property>
  <property fmtid="{D5CDD505-2E9C-101B-9397-08002B2CF9AE}" pid="8" name="MSIP_Label_defa4170-0d19-0005-0004-bc88714345d2_ContentBits">
    <vt:lpwstr>0</vt:lpwstr>
  </property>
</Properties>
</file>